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65" r:id="rId7"/>
    <p:sldId id="261" r:id="rId8"/>
    <p:sldId id="262" r:id="rId9"/>
    <p:sldId id="263" r:id="rId10"/>
    <p:sldId id="259" r:id="rId11"/>
    <p:sldId id="260" r:id="rId12"/>
    <p:sldId id="264" r:id="rId13"/>
    <p:sldId id="273" r:id="rId14"/>
    <p:sldId id="27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DA09A-DEA4-4BAC-84FD-BCB6D2A293CE}" type="slidenum">
              <a:rPr lang="zh-CN" alt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1AEC94-0DA2-4217-A416-C77D7FB6A219}"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1AEC94-0DA2-4217-A416-C77D7FB6A219}" type="slidenum">
              <a:rPr lang="zh-CN" alt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DA09A-DEA4-4BAC-84FD-BCB6D2A293CE}"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DA09A-DEA4-4BAC-84FD-BCB6D2A293CE}"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DA09A-DEA4-4BAC-84FD-BCB6D2A293CE}"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DA09A-DEA4-4BAC-84FD-BCB6D2A293CE}" type="slidenum">
              <a:rPr lang="zh-CN" alt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DA09A-DEA4-4BAC-84FD-BCB6D2A293CE}" type="slidenum">
              <a:rPr lang="zh-CN" alt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DA09A-DEA4-4BAC-84FD-BCB6D2A293CE}"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DA09A-DEA4-4BAC-84FD-BCB6D2A293CE}" type="slidenum">
              <a:rPr lang="zh-CN" alt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4DA09A-DEA4-4BAC-84FD-BCB6D2A293CE}"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070353"/>
            <a:ext cx="9144000" cy="1006475"/>
          </a:xfrm>
        </p:spPr>
        <p:txBody>
          <a:bodyPr anchor="b">
            <a:normAutofit/>
          </a:bodyPr>
          <a:lstStyle>
            <a:lvl1pPr algn="l">
              <a:defRPr sz="4400"/>
            </a:lvl1pPr>
          </a:lstStyle>
          <a:p>
            <a:r>
              <a:rPr lang="zh-CN" altLang="en-US" dirty="0" smtClean="0"/>
              <a:t>编辑标题</a:t>
            </a:r>
            <a:endParaRPr lang="en-US" dirty="0"/>
          </a:p>
        </p:txBody>
      </p:sp>
      <p:sp>
        <p:nvSpPr>
          <p:cNvPr id="3" name="Subtitle 2"/>
          <p:cNvSpPr>
            <a:spLocks noGrp="1"/>
          </p:cNvSpPr>
          <p:nvPr>
            <p:ph type="subTitle" idx="1"/>
          </p:nvPr>
        </p:nvSpPr>
        <p:spPr>
          <a:xfrm>
            <a:off x="1524000" y="3120778"/>
            <a:ext cx="8125326" cy="87370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normAutofit/>
          </a:bodyPr>
          <a:lstStyle/>
          <a:p>
            <a:fld id="{F6D328E3-5D58-4EE8-A3AF-938C004EB72F}"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51914D81-2843-4EEC-828B-256BD98EA8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6D328E3-5D58-4EE8-A3AF-938C004EB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914D81-2843-4EEC-828B-256BD98EA820}" type="slidenum">
              <a:rPr lang="zh-CN" altLang="en-US" smtClean="0"/>
            </a:fld>
            <a:endParaRPr lang="zh-CN" altLang="en-US"/>
          </a:p>
        </p:txBody>
      </p:sp>
      <p:sp>
        <p:nvSpPr>
          <p:cNvPr id="6" name="内容占位符 6"/>
          <p:cNvSpPr>
            <a:spLocks noGrp="1"/>
          </p:cNvSpPr>
          <p:nvPr>
            <p:ph sz="quarter" idx="13"/>
          </p:nvPr>
        </p:nvSpPr>
        <p:spPr>
          <a:xfrm>
            <a:off x="560388" y="412955"/>
            <a:ext cx="11237912"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165684" y="794085"/>
            <a:ext cx="7860632" cy="1117349"/>
          </a:xfrm>
        </p:spPr>
        <p:txBody>
          <a:bodyPr anchor="b" anchorCtr="0">
            <a:normAutofit/>
          </a:bodyPr>
          <a:lstStyle>
            <a:lvl1pPr algn="ctr">
              <a:defRPr sz="28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2622883"/>
            <a:ext cx="10515600" cy="3554079"/>
          </a:xfrm>
        </p:spPr>
        <p:txBody>
          <a:bodyPr>
            <a:normAutofit/>
          </a:bodyPr>
          <a:lstStyle>
            <a:lvl1pPr marL="285750" indent="-285750">
              <a:buFont typeface="Arial" panose="020B0604020202020204" pitchFamily="34" charset="0"/>
              <a:buChar char="•"/>
              <a:defRPr sz="2400">
                <a:solidFill>
                  <a:schemeClr val="bg2"/>
                </a:solidFill>
              </a:defRPr>
            </a:lvl1pPr>
            <a:lvl2pPr marL="742950" indent="-285750">
              <a:buFont typeface="Arial" panose="020B0604020202020204" pitchFamily="34" charset="0"/>
              <a:buChar char="•"/>
              <a:defRPr sz="2000">
                <a:solidFill>
                  <a:schemeClr val="bg2"/>
                </a:solidFill>
              </a:defRPr>
            </a:lvl2pPr>
            <a:lvl3pPr marL="1200150" indent="-285750">
              <a:buFont typeface="Arial" panose="020B0604020202020204" pitchFamily="34" charset="0"/>
              <a:buChar char="•"/>
              <a:defRPr sz="1800">
                <a:solidFill>
                  <a:schemeClr val="bg2"/>
                </a:solidFill>
              </a:defRPr>
            </a:lvl3pPr>
            <a:lvl4pPr marL="1657350" indent="-285750">
              <a:buFont typeface="Arial" panose="020B0604020202020204" pitchFamily="34" charset="0"/>
              <a:buChar char="•"/>
              <a:defRPr sz="1800">
                <a:solidFill>
                  <a:schemeClr val="bg2"/>
                </a:solidFill>
              </a:defRPr>
            </a:lvl4pPr>
            <a:lvl5pPr marL="2114550" indent="-285750">
              <a:buFont typeface="Arial" panose="020B0604020202020204" pitchFamily="34" charset="0"/>
              <a:buChar char="•"/>
              <a:defRPr sz="1800">
                <a:solidFill>
                  <a:schemeClr val="bg2"/>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normAutofit/>
          </a:bodyPr>
          <a:lstStyle/>
          <a:p>
            <a:fld id="{F6D328E3-5D58-4EE8-A3AF-938C004EB72F}"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51914D81-2843-4EEC-828B-256BD98EA8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16860" y="1953878"/>
            <a:ext cx="4028908" cy="712370"/>
          </a:xfrm>
          <a:solidFill>
            <a:schemeClr val="bg1">
              <a:alpha val="70000"/>
            </a:schemeClr>
          </a:solidFill>
        </p:spPr>
        <p:txBody>
          <a:bodyPr anchor="ctr">
            <a:normAutofit/>
          </a:bodyPr>
          <a:lstStyle>
            <a:lvl1pPr algn="ctr">
              <a:defRPr sz="2000">
                <a:solidFill>
                  <a:schemeClr val="tx2"/>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1216860" y="3011111"/>
            <a:ext cx="7734635" cy="3100931"/>
          </a:xfrm>
          <a:ln w="19050">
            <a:solidFill>
              <a:schemeClr val="bg1"/>
            </a:solidFill>
          </a:ln>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normAutofit/>
          </a:bodyPr>
          <a:lstStyle/>
          <a:p>
            <a:fld id="{F6D328E3-5D58-4EE8-A3AF-938C004EB72F}"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51914D81-2843-4EEC-828B-256BD98EA8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3104147" y="986588"/>
            <a:ext cx="5983706" cy="752225"/>
          </a:xfrm>
        </p:spPr>
        <p:txBody>
          <a:bodyPr anchor="b">
            <a:normAutofit/>
          </a:bodyPr>
          <a:lstStyle>
            <a:lvl1pPr algn="ctr">
              <a:defRPr sz="2800"/>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27220" y="2454441"/>
            <a:ext cx="4792579" cy="3722521"/>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172200" y="2454441"/>
            <a:ext cx="4791600" cy="3722522"/>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normAutofit/>
          </a:bodyPr>
          <a:lstStyle/>
          <a:p>
            <a:fld id="{F6D328E3-5D58-4EE8-A3AF-938C004EB72F}" type="datetimeFigureOut">
              <a:rPr lang="zh-CN" altLang="en-US" smtClean="0"/>
            </a:fld>
            <a:endParaRPr lang="zh-CN" altLang="en-US"/>
          </a:p>
        </p:txBody>
      </p:sp>
      <p:sp>
        <p:nvSpPr>
          <p:cNvPr id="6" name="Footer Placeholder 5"/>
          <p:cNvSpPr>
            <a:spLocks noGrp="1"/>
          </p:cNvSpPr>
          <p:nvPr>
            <p:ph type="ftr" sz="quarter" idx="11"/>
          </p:nvPr>
        </p:nvSpPr>
        <p:spPr/>
        <p:txBody>
          <a:bodyPr>
            <a:normAutofit/>
          </a:bodyPr>
          <a:lstStyle/>
          <a:p>
            <a:endParaRPr lang="zh-CN" altLang="en-US"/>
          </a:p>
        </p:txBody>
      </p:sp>
      <p:sp>
        <p:nvSpPr>
          <p:cNvPr id="7" name="Slide Number Placeholder 6"/>
          <p:cNvSpPr>
            <a:spLocks noGrp="1"/>
          </p:cNvSpPr>
          <p:nvPr>
            <p:ph type="sldNum" sz="quarter" idx="12"/>
          </p:nvPr>
        </p:nvSpPr>
        <p:spPr/>
        <p:txBody>
          <a:bodyPr>
            <a:normAutofit/>
          </a:bodyPr>
          <a:lstStyle/>
          <a:p>
            <a:fld id="{51914D81-2843-4EEC-828B-256BD98EA8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7" name="Date Placeholder 6"/>
          <p:cNvSpPr>
            <a:spLocks noGrp="1"/>
          </p:cNvSpPr>
          <p:nvPr>
            <p:ph type="dt" sz="half" idx="10"/>
          </p:nvPr>
        </p:nvSpPr>
        <p:spPr/>
        <p:txBody>
          <a:bodyPr>
            <a:normAutofit/>
          </a:bodyPr>
          <a:lstStyle/>
          <a:p>
            <a:fld id="{F6D328E3-5D58-4EE8-A3AF-938C004EB72F}" type="datetimeFigureOut">
              <a:rPr lang="zh-CN" altLang="en-US" smtClean="0"/>
            </a:fld>
            <a:endParaRPr lang="zh-CN" altLang="en-US"/>
          </a:p>
        </p:txBody>
      </p:sp>
      <p:sp>
        <p:nvSpPr>
          <p:cNvPr id="8" name="Footer Placeholder 7"/>
          <p:cNvSpPr>
            <a:spLocks noGrp="1"/>
          </p:cNvSpPr>
          <p:nvPr>
            <p:ph type="ftr" sz="quarter" idx="11"/>
          </p:nvPr>
        </p:nvSpPr>
        <p:spPr/>
        <p:txBody>
          <a:bodyPr>
            <a:normAutofit/>
          </a:bodyPr>
          <a:lstStyle/>
          <a:p>
            <a:endParaRPr lang="zh-CN" altLang="en-US"/>
          </a:p>
        </p:txBody>
      </p:sp>
      <p:sp>
        <p:nvSpPr>
          <p:cNvPr id="9" name="Slide Number Placeholder 8"/>
          <p:cNvSpPr>
            <a:spLocks noGrp="1"/>
          </p:cNvSpPr>
          <p:nvPr>
            <p:ph type="sldNum" sz="quarter" idx="12"/>
          </p:nvPr>
        </p:nvSpPr>
        <p:spPr/>
        <p:txBody>
          <a:bodyPr>
            <a:normAutofit/>
          </a:bodyPr>
          <a:lstStyle/>
          <a:p>
            <a:fld id="{51914D81-2843-4EEC-828B-256BD98EA8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normAutofit/>
          </a:bodyPr>
          <a:lstStyle/>
          <a:p>
            <a:fld id="{F6D328E3-5D58-4EE8-A3AF-938C004EB72F}" type="datetimeFigureOut">
              <a:rPr lang="zh-CN" altLang="en-US" smtClean="0"/>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51914D81-2843-4EEC-828B-256BD98EA820}" type="slidenum">
              <a:rPr lang="zh-CN" altLang="en-US" smtClean="0"/>
            </a:fld>
            <a:endParaRPr lang="zh-CN" altLang="en-US"/>
          </a:p>
        </p:txBody>
      </p:sp>
      <p:sp>
        <p:nvSpPr>
          <p:cNvPr id="6" name="Line 8" descr="#wm#_28_11_*Z"/>
          <p:cNvSpPr>
            <a:spLocks noChangeShapeType="1"/>
          </p:cNvSpPr>
          <p:nvPr/>
        </p:nvSpPr>
        <p:spPr bwMode="auto">
          <a:xfrm flipH="1">
            <a:off x="7892630" y="669925"/>
            <a:ext cx="863600" cy="863600"/>
          </a:xfrm>
          <a:prstGeom prst="line">
            <a:avLst/>
          </a:prstGeom>
          <a:noFill/>
          <a:ln w="3175" cap="flat" cmpd="sng">
            <a:solidFill>
              <a:srgbClr val="8FD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25000" lnSpcReduction="20000"/>
          </a:bodyPr>
          <a:lstStyle/>
          <a:p>
            <a:endParaRPr lang="zh-CN" altLang="en-US"/>
          </a:p>
        </p:txBody>
      </p:sp>
      <p:sp>
        <p:nvSpPr>
          <p:cNvPr id="7" name="Line 7" descr="#wm#_28_11_*Z"/>
          <p:cNvSpPr>
            <a:spLocks noChangeShapeType="1"/>
          </p:cNvSpPr>
          <p:nvPr/>
        </p:nvSpPr>
        <p:spPr bwMode="auto">
          <a:xfrm flipH="1">
            <a:off x="9081667" y="5203825"/>
            <a:ext cx="979488" cy="977900"/>
          </a:xfrm>
          <a:prstGeom prst="line">
            <a:avLst/>
          </a:prstGeom>
          <a:noFill/>
          <a:ln w="3175" cap="flat" cmpd="sng">
            <a:solidFill>
              <a:srgbClr val="C98CF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25000" lnSpcReduction="20000"/>
          </a:bodyPr>
          <a:lstStyle/>
          <a:p>
            <a:endParaRPr lang="zh-CN" altLang="en-US"/>
          </a:p>
        </p:txBody>
      </p:sp>
      <p:grpSp>
        <p:nvGrpSpPr>
          <p:cNvPr id="8" name="Group 9"/>
          <p:cNvGrpSpPr/>
          <p:nvPr/>
        </p:nvGrpSpPr>
        <p:grpSpPr bwMode="auto">
          <a:xfrm>
            <a:off x="7892630" y="-3175"/>
            <a:ext cx="2328862" cy="742950"/>
            <a:chOff x="0" y="0"/>
            <a:chExt cx="3666" cy="1172"/>
          </a:xfrm>
        </p:grpSpPr>
        <p:sp>
          <p:nvSpPr>
            <p:cNvPr id="9" name="Line 10"/>
            <p:cNvSpPr>
              <a:spLocks noChangeShapeType="1"/>
            </p:cNvSpPr>
            <p:nvPr/>
          </p:nvSpPr>
          <p:spPr bwMode="auto">
            <a:xfrm>
              <a:off x="0" y="0"/>
              <a:ext cx="867" cy="852"/>
            </a:xfrm>
            <a:prstGeom prst="line">
              <a:avLst/>
            </a:prstGeom>
            <a:noFill/>
            <a:ln w="3175" cap="flat" cmpd="sng">
              <a:solidFill>
                <a:srgbClr val="DDDB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25000" lnSpcReduction="20000"/>
            </a:bodyPr>
            <a:lstStyle/>
            <a:p>
              <a:endParaRPr lang="zh-CN" altLang="en-US"/>
            </a:p>
          </p:txBody>
        </p:sp>
        <p:sp>
          <p:nvSpPr>
            <p:cNvPr id="10" name="Line 11"/>
            <p:cNvSpPr>
              <a:spLocks noChangeShapeType="1"/>
            </p:cNvSpPr>
            <p:nvPr/>
          </p:nvSpPr>
          <p:spPr bwMode="auto">
            <a:xfrm flipH="1">
              <a:off x="866" y="0"/>
              <a:ext cx="839" cy="852"/>
            </a:xfrm>
            <a:prstGeom prst="line">
              <a:avLst/>
            </a:prstGeom>
            <a:noFill/>
            <a:ln w="3175" cap="flat" cmpd="sng">
              <a:solidFill>
                <a:srgbClr val="DDDB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25000" lnSpcReduction="20000"/>
            </a:bodyPr>
            <a:lstStyle/>
            <a:p>
              <a:endParaRPr lang="zh-CN" altLang="en-US"/>
            </a:p>
          </p:txBody>
        </p:sp>
        <p:sp>
          <p:nvSpPr>
            <p:cNvPr id="11" name="Line 12"/>
            <p:cNvSpPr>
              <a:spLocks noChangeShapeType="1"/>
            </p:cNvSpPr>
            <p:nvPr/>
          </p:nvSpPr>
          <p:spPr bwMode="auto">
            <a:xfrm>
              <a:off x="1322" y="0"/>
              <a:ext cx="1169" cy="1172"/>
            </a:xfrm>
            <a:prstGeom prst="line">
              <a:avLst/>
            </a:prstGeom>
            <a:noFill/>
            <a:ln w="3175" cap="flat" cmpd="sng">
              <a:solidFill>
                <a:srgbClr val="A4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25000" lnSpcReduction="20000"/>
            </a:bodyPr>
            <a:lstStyle/>
            <a:p>
              <a:endParaRPr lang="zh-CN" altLang="en-US"/>
            </a:p>
          </p:txBody>
        </p:sp>
        <p:sp>
          <p:nvSpPr>
            <p:cNvPr id="12" name="Line 13"/>
            <p:cNvSpPr>
              <a:spLocks noChangeShapeType="1"/>
            </p:cNvSpPr>
            <p:nvPr/>
          </p:nvSpPr>
          <p:spPr bwMode="auto">
            <a:xfrm flipV="1">
              <a:off x="2490" y="0"/>
              <a:ext cx="1177" cy="1172"/>
            </a:xfrm>
            <a:prstGeom prst="line">
              <a:avLst/>
            </a:prstGeom>
            <a:noFill/>
            <a:ln w="3175" cap="flat" cmpd="sng">
              <a:solidFill>
                <a:srgbClr val="A4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25000" lnSpcReduction="20000"/>
            </a:bodyPr>
            <a:lstStyle/>
            <a:p>
              <a:endParaRPr lang="zh-CN" altLang="en-US"/>
            </a:p>
          </p:txBody>
        </p:sp>
      </p:grpSp>
      <p:pic>
        <p:nvPicPr>
          <p:cNvPr id="13" name="Picture 2" descr="28图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2252663"/>
            <a:ext cx="12188825" cy="214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3"/>
          <p:cNvSpPr>
            <a:spLocks noChangeArrowheads="1"/>
          </p:cNvSpPr>
          <p:nvPr/>
        </p:nvSpPr>
        <p:spPr bwMode="auto">
          <a:xfrm>
            <a:off x="3970503" y="2725762"/>
            <a:ext cx="4287837" cy="1206500"/>
          </a:xfrm>
          <a:prstGeom prst="rect">
            <a:avLst/>
          </a:prstGeom>
          <a:noFill/>
          <a:ln w="28575" cap="flat" cmpd="sng">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normAutofit/>
          </a:bodyPr>
          <a:lstStyle>
            <a:lvl1pPr algn="ctr">
              <a:defRPr sz="4400">
                <a:solidFill>
                  <a:schemeClr val="bg1"/>
                </a:solidFill>
                <a:latin typeface="Arial" panose="020B0604020202020204" pitchFamily="34" charset="0"/>
                <a:ea typeface="黑体" panose="02010600030101010101" pitchFamily="49" charset="-122"/>
                <a:sym typeface="Arial" panose="020B0604020202020204" pitchFamily="34" charset="0"/>
              </a:defRPr>
            </a:lvl1pPr>
            <a:lvl2pPr algn="ctr">
              <a:defRPr sz="44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algn="ctr">
              <a:defRPr sz="44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algn="ctr">
              <a:defRPr sz="44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algn="ctr">
              <a:defRPr sz="44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457200" algn="ctr" fontAlgn="base">
              <a:spcBef>
                <a:spcPct val="0"/>
              </a:spcBef>
              <a:spcAft>
                <a:spcPct val="0"/>
              </a:spcAft>
              <a:buFont typeface="Arial" panose="020B0604020202020204" pitchFamily="34" charset="0"/>
              <a:defRPr sz="44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914400" algn="ctr" fontAlgn="base">
              <a:spcBef>
                <a:spcPct val="0"/>
              </a:spcBef>
              <a:spcAft>
                <a:spcPct val="0"/>
              </a:spcAft>
              <a:buFont typeface="Arial" panose="020B0604020202020204" pitchFamily="34" charset="0"/>
              <a:defRPr sz="44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1371600" algn="ctr" fontAlgn="base">
              <a:spcBef>
                <a:spcPct val="0"/>
              </a:spcBef>
              <a:spcAft>
                <a:spcPct val="0"/>
              </a:spcAft>
              <a:buFont typeface="Arial" panose="020B0604020202020204" pitchFamily="34" charset="0"/>
              <a:defRPr sz="44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1828800" algn="ctr" fontAlgn="base">
              <a:spcBef>
                <a:spcPct val="0"/>
              </a:spcBef>
              <a:spcAft>
                <a:spcPct val="0"/>
              </a:spcAft>
              <a:buFont typeface="Arial" panose="020B0604020202020204" pitchFamily="34" charset="0"/>
              <a:defRPr sz="44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endParaRPr lang="zh-CN" altLang="zh-CN" sz="3200"/>
          </a:p>
        </p:txBody>
      </p:sp>
      <p:sp>
        <p:nvSpPr>
          <p:cNvPr id="2" name="Title 1"/>
          <p:cNvSpPr>
            <a:spLocks noGrp="1"/>
          </p:cNvSpPr>
          <p:nvPr>
            <p:ph type="title" hasCustomPrompt="1"/>
          </p:nvPr>
        </p:nvSpPr>
        <p:spPr>
          <a:xfrm>
            <a:off x="3970503" y="2725762"/>
            <a:ext cx="4287838" cy="1206500"/>
          </a:xfrm>
        </p:spPr>
        <p:txBody>
          <a:bodyPr>
            <a:normAutofit/>
          </a:bodyPr>
          <a:lstStyle>
            <a:lvl1pPr algn="ctr">
              <a:defRPr/>
            </a:lvl1pPr>
          </a:lstStyle>
          <a:p>
            <a:r>
              <a:rPr lang="zh-CN" altLang="en-US" dirty="0" smtClean="0"/>
              <a:t>编辑标题</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328E3-5D58-4EE8-A3AF-938C004EB72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1914D81-2843-4EEC-828B-256BD98EA8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981033" y="1467851"/>
            <a:ext cx="6229934" cy="530224"/>
          </a:xfrm>
          <a:solidFill>
            <a:schemeClr val="bg1">
              <a:alpha val="70000"/>
            </a:schemeClr>
          </a:solidFill>
        </p:spPr>
        <p:txBody>
          <a:bodyPr anchor="ctr">
            <a:normAutofit/>
          </a:bodyPr>
          <a:lstStyle>
            <a:lvl1pPr algn="ctr">
              <a:defRPr sz="3200">
                <a:solidFill>
                  <a:schemeClr val="tx2"/>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639344" y="2141621"/>
            <a:ext cx="8996572" cy="235819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normAutofit/>
          </a:bodyPr>
          <a:lstStyle/>
          <a:p>
            <a:fld id="{F6D328E3-5D58-4EE8-A3AF-938C004EB72F}" type="datetimeFigureOut">
              <a:rPr lang="zh-CN" altLang="en-US" smtClean="0"/>
            </a:fld>
            <a:endParaRPr lang="zh-CN" altLang="en-US"/>
          </a:p>
        </p:txBody>
      </p:sp>
      <p:sp>
        <p:nvSpPr>
          <p:cNvPr id="6" name="Footer Placeholder 5"/>
          <p:cNvSpPr>
            <a:spLocks noGrp="1"/>
          </p:cNvSpPr>
          <p:nvPr>
            <p:ph type="ftr" sz="quarter" idx="11"/>
          </p:nvPr>
        </p:nvSpPr>
        <p:spPr/>
        <p:txBody>
          <a:bodyPr>
            <a:normAutofit/>
          </a:bodyPr>
          <a:lstStyle/>
          <a:p>
            <a:endParaRPr lang="zh-CN" altLang="en-US"/>
          </a:p>
        </p:txBody>
      </p:sp>
      <p:sp>
        <p:nvSpPr>
          <p:cNvPr id="7" name="Slide Number Placeholder 6"/>
          <p:cNvSpPr>
            <a:spLocks noGrp="1"/>
          </p:cNvSpPr>
          <p:nvPr>
            <p:ph type="sldNum" sz="quarter" idx="12"/>
          </p:nvPr>
        </p:nvSpPr>
        <p:spPr/>
        <p:txBody>
          <a:bodyPr>
            <a:normAutofit/>
          </a:bodyPr>
          <a:lstStyle/>
          <a:p>
            <a:fld id="{51914D81-2843-4EEC-828B-256BD98EA820}" type="slidenum">
              <a:rPr lang="zh-CN" altLang="en-US" smtClean="0"/>
            </a:fld>
            <a:endParaRPr lang="zh-CN" altLang="en-US"/>
          </a:p>
        </p:txBody>
      </p:sp>
      <p:sp>
        <p:nvSpPr>
          <p:cNvPr id="8" name="图片占位符 2"/>
          <p:cNvSpPr>
            <a:spLocks noGrp="1"/>
          </p:cNvSpPr>
          <p:nvPr>
            <p:ph type="pic" idx="1"/>
          </p:nvPr>
        </p:nvSpPr>
        <p:spPr>
          <a:xfrm>
            <a:off x="3606663" y="4552001"/>
            <a:ext cx="4978675" cy="2309596"/>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normAutofit/>
          </a:bodyPr>
          <a:lstStyle>
            <a:lvl1pPr>
              <a:defRPr sz="3200"/>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normAutofit/>
          </a:bodyPr>
          <a:lstStyle/>
          <a:p>
            <a:fld id="{F6D328E3-5D58-4EE8-A3AF-938C004EB72F}"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51914D81-2843-4EEC-828B-256BD98EA8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47156" y="1431309"/>
            <a:ext cx="9606643" cy="88009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1747156" y="2514599"/>
            <a:ext cx="9606643" cy="36623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F6D328E3-5D58-4EE8-A3AF-938C004EB72F}"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51914D81-2843-4EEC-828B-256BD98EA820}" type="slidenum">
              <a:rPr lang="zh-CN" altLang="en-US" smtClean="0"/>
            </a:fld>
            <a:endParaRPr lang="zh-CN" altLang="en-US"/>
          </a:p>
        </p:txBody>
      </p:sp>
      <p:pic>
        <p:nvPicPr>
          <p:cNvPr id="7" name="Picture 8" descr="设备_"/>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8678" y="70823"/>
            <a:ext cx="9652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7.xml"/><Relationship Id="rId11" Type="http://schemas.openxmlformats.org/officeDocument/2006/relationships/notesSlide" Target="../notesSlides/notesSlide9.xml"/><Relationship Id="rId10" Type="http://schemas.openxmlformats.org/officeDocument/2006/relationships/slideLayout" Target="../slideLayouts/slideLayout1.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tags" Target="../tags/tag31.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tags" Target="../tags/tag30.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image" Target="../media/image5.jpeg"/><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image" Target="../media/image6.jpeg"/><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25.xml"/><Relationship Id="rId3" Type="http://schemas.openxmlformats.org/officeDocument/2006/relationships/image" Target="../media/image7.jpeg"/><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p:txBody>
          <a:bodyPr/>
          <a:p>
            <a:endParaRPr lang="zh-CN" altLang="en-US"/>
          </a:p>
        </p:txBody>
      </p:sp>
      <p:sp>
        <p:nvSpPr>
          <p:cNvPr id="2" name="标题 1"/>
          <p:cNvSpPr>
            <a:spLocks noGrp="1"/>
          </p:cNvSpPr>
          <p:nvPr>
            <p:ph type="ctrTitle"/>
          </p:nvPr>
        </p:nvSpPr>
        <p:spPr>
          <a:xfrm>
            <a:off x="1421130" y="391795"/>
            <a:ext cx="9259570" cy="1305560"/>
          </a:xfrm>
        </p:spPr>
        <p:txBody>
          <a:bodyPr/>
          <a:p>
            <a:r>
              <a:rPr lang="en-US" altLang="zh-CN" sz="5400">
                <a:sym typeface="+mn-ea"/>
              </a:rPr>
              <a:t>  </a:t>
            </a:r>
            <a:r>
              <a:rPr lang="zh-CN" altLang="en-US" sz="5400">
                <a:sym typeface="+mn-ea"/>
              </a:rPr>
              <a:t>青岛澳润达工业有限公司</a:t>
            </a:r>
            <a:endParaRPr lang="zh-CN" altLang="en-US" sz="5400">
              <a:sym typeface="+mn-ea"/>
            </a:endParaRPr>
          </a:p>
          <a:p>
            <a:endParaRPr lang="zh-CN" altLang="en-US" sz="900"/>
          </a:p>
        </p:txBody>
      </p:sp>
      <p:pic>
        <p:nvPicPr>
          <p:cNvPr id="5" name="图片 4" descr="mmexport1462765506942"/>
          <p:cNvPicPr>
            <a:picLocks noChangeAspect="1"/>
          </p:cNvPicPr>
          <p:nvPr/>
        </p:nvPicPr>
        <p:blipFill>
          <a:blip r:embed="rId1"/>
          <a:stretch>
            <a:fillRect/>
          </a:stretch>
        </p:blipFill>
        <p:spPr>
          <a:xfrm>
            <a:off x="1647825" y="1800225"/>
            <a:ext cx="8534400" cy="4904740"/>
          </a:xfrm>
          <a:prstGeom prst="rect">
            <a:avLst/>
          </a:prstGeom>
        </p:spPr>
      </p:pic>
    </p:spTree>
    <p:custDataLst>
      <p:tags r:id="rId2"/>
    </p:custData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custDataLst>
              <p:tags r:id="rId1"/>
            </p:custDataLst>
          </p:nvPr>
        </p:nvSpPr>
        <p:spPr bwMode="auto">
          <a:xfrm>
            <a:off x="1776730" y="195580"/>
            <a:ext cx="8328025" cy="11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spcBef>
                <a:spcPct val="0"/>
              </a:spcBef>
              <a:buFontTx/>
              <a:buNone/>
            </a:pPr>
            <a:r>
              <a:rPr lang="en-US" altLang="zh-CN" sz="4600" dirty="0">
                <a:latin typeface="+mj-lt"/>
                <a:ea typeface="+mj-ea"/>
                <a:cs typeface="+mj-cs"/>
              </a:rPr>
              <a:t>   </a:t>
            </a:r>
            <a:r>
              <a:rPr lang="zh-CN" altLang="zh-CN" sz="4600" dirty="0">
                <a:latin typeface="+mj-lt"/>
                <a:ea typeface="+mj-ea"/>
                <a:cs typeface="+mj-cs"/>
              </a:rPr>
              <a:t>现场应用图</a:t>
            </a:r>
            <a:endParaRPr lang="zh-CN" altLang="zh-CN" sz="4600" dirty="0">
              <a:latin typeface="+mj-lt"/>
              <a:ea typeface="+mj-ea"/>
              <a:cs typeface="+mj-cs"/>
            </a:endParaRPr>
          </a:p>
        </p:txBody>
      </p:sp>
      <p:sp>
        <p:nvSpPr>
          <p:cNvPr id="4105" name="Text Box 8"/>
          <p:cNvSpPr txBox="1">
            <a:spLocks noChangeArrowheads="1"/>
          </p:cNvSpPr>
          <p:nvPr>
            <p:custDataLst>
              <p:tags r:id="rId2"/>
            </p:custDataLst>
          </p:nvPr>
        </p:nvSpPr>
        <p:spPr bwMode="auto">
          <a:xfrm>
            <a:off x="2484439" y="3589338"/>
            <a:ext cx="6911975" cy="3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ormAutofit lnSpcReduction="10000"/>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lnSpc>
                <a:spcPct val="110000"/>
              </a:lnSpc>
              <a:spcBef>
                <a:spcPct val="0"/>
              </a:spcBef>
              <a:buFontTx/>
              <a:buNone/>
            </a:pPr>
            <a:r>
              <a:rPr lang="zh-CN" altLang="zh-CN" dirty="0">
                <a:latin typeface="+mn-lt"/>
                <a:ea typeface="+mn-ea"/>
              </a:rPr>
              <a:t>请在此输入您的副标题</a:t>
            </a:r>
            <a:endParaRPr lang="zh-CN" altLang="zh-CN" dirty="0">
              <a:latin typeface="+mn-lt"/>
              <a:ea typeface="+mn-ea"/>
            </a:endParaRPr>
          </a:p>
        </p:txBody>
      </p:sp>
      <p:pic>
        <p:nvPicPr>
          <p:cNvPr id="5" name="图片 4" descr="%QYSCY_L}MT_(9FSNYX_6[9"/>
          <p:cNvPicPr>
            <a:picLocks noChangeAspect="1"/>
          </p:cNvPicPr>
          <p:nvPr/>
        </p:nvPicPr>
        <p:blipFill>
          <a:blip r:embed="rId3"/>
          <a:srcRect l="-620" t="623" r="620" b="-623"/>
          <a:stretch>
            <a:fillRect/>
          </a:stretch>
        </p:blipFill>
        <p:spPr>
          <a:xfrm>
            <a:off x="1392555" y="1777365"/>
            <a:ext cx="2457450" cy="2265680"/>
          </a:xfrm>
          <a:prstGeom prst="roundRect">
            <a:avLst/>
          </a:prstGeom>
        </p:spPr>
      </p:pic>
      <p:pic>
        <p:nvPicPr>
          <p:cNvPr id="6" name="图片 5" descr="2P)0RMEF4275XA$B{(]K%E9"/>
          <p:cNvPicPr>
            <a:picLocks noChangeAspect="1"/>
          </p:cNvPicPr>
          <p:nvPr/>
        </p:nvPicPr>
        <p:blipFill>
          <a:blip r:embed="rId4"/>
          <a:stretch>
            <a:fillRect/>
          </a:stretch>
        </p:blipFill>
        <p:spPr>
          <a:xfrm>
            <a:off x="4763770" y="1712595"/>
            <a:ext cx="2440940" cy="2320290"/>
          </a:xfrm>
          <a:prstGeom prst="roundRect">
            <a:avLst/>
          </a:prstGeom>
        </p:spPr>
      </p:pic>
      <p:pic>
        <p:nvPicPr>
          <p:cNvPr id="7" name="图片 6" descr="IA2]{6BPVPFKQI4J$CGAZ)W"/>
          <p:cNvPicPr>
            <a:picLocks noChangeAspect="1"/>
          </p:cNvPicPr>
          <p:nvPr/>
        </p:nvPicPr>
        <p:blipFill>
          <a:blip r:embed="rId5"/>
          <a:srcRect l="545" t="660" r="-545" b="-660"/>
          <a:stretch>
            <a:fillRect/>
          </a:stretch>
        </p:blipFill>
        <p:spPr>
          <a:xfrm>
            <a:off x="8180705" y="1656080"/>
            <a:ext cx="2582545" cy="2249805"/>
          </a:xfrm>
          <a:prstGeom prst="roundRect">
            <a:avLst/>
          </a:prstGeom>
        </p:spPr>
      </p:pic>
      <p:pic>
        <p:nvPicPr>
          <p:cNvPr id="8" name="图片 7" descr="澳润达气垫应用 (3)"/>
          <p:cNvPicPr>
            <a:picLocks noChangeAspect="1"/>
          </p:cNvPicPr>
          <p:nvPr/>
        </p:nvPicPr>
        <p:blipFill>
          <a:blip r:embed="rId6"/>
          <a:stretch>
            <a:fillRect/>
          </a:stretch>
        </p:blipFill>
        <p:spPr>
          <a:xfrm>
            <a:off x="1273810" y="4443730"/>
            <a:ext cx="2603500" cy="2283460"/>
          </a:xfrm>
          <a:prstGeom prst="roundRect">
            <a:avLst/>
          </a:prstGeom>
        </p:spPr>
      </p:pic>
      <p:pic>
        <p:nvPicPr>
          <p:cNvPr id="9" name="图片 8" descr="气垫应用"/>
          <p:cNvPicPr>
            <a:picLocks noChangeAspect="1"/>
          </p:cNvPicPr>
          <p:nvPr/>
        </p:nvPicPr>
        <p:blipFill>
          <a:blip r:embed="rId7"/>
          <a:stretch>
            <a:fillRect/>
          </a:stretch>
        </p:blipFill>
        <p:spPr>
          <a:xfrm>
            <a:off x="8207375" y="4458335"/>
            <a:ext cx="2528570" cy="2223770"/>
          </a:xfrm>
          <a:prstGeom prst="roundRect">
            <a:avLst/>
          </a:prstGeom>
        </p:spPr>
      </p:pic>
      <p:pic>
        <p:nvPicPr>
          <p:cNvPr id="10" name="图片 9" descr="$FYO3VD8I908LKAHBN}KHTL"/>
          <p:cNvPicPr>
            <a:picLocks noChangeAspect="1"/>
          </p:cNvPicPr>
          <p:nvPr/>
        </p:nvPicPr>
        <p:blipFill>
          <a:blip r:embed="rId8"/>
          <a:srcRect l="463" t="3525" r="9307"/>
          <a:stretch>
            <a:fillRect/>
          </a:stretch>
        </p:blipFill>
        <p:spPr>
          <a:xfrm>
            <a:off x="4748530" y="4528820"/>
            <a:ext cx="2488565" cy="2168525"/>
          </a:xfrm>
          <a:prstGeom prst="roundRect">
            <a:avLst/>
          </a:prstGeom>
        </p:spPr>
      </p:pic>
    </p:spTree>
    <p:custDataLst>
      <p:tags r:id="rId9"/>
    </p:custDataLst>
  </p:cSld>
  <p:clrMapOvr>
    <a:masterClrMapping/>
  </p:clrMapOvr>
  <p:transition>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ctrTitle"/>
            <p:custDataLst>
              <p:tags r:id="rId1"/>
            </p:custDataLst>
          </p:nvPr>
        </p:nvSpPr>
        <p:spPr>
          <a:xfrm>
            <a:off x="1524000" y="150495"/>
            <a:ext cx="9144000" cy="1082675"/>
          </a:xfrm>
        </p:spPr>
        <p:txBody>
          <a:bodyPr wrap="square">
            <a:normAutofit/>
          </a:bodyPr>
          <a:lstStyle/>
          <a:p>
            <a:r>
              <a:rPr lang="en-US" altLang="zh-CN" dirty="0"/>
              <a:t> </a:t>
            </a:r>
            <a:r>
              <a:rPr lang="zh-CN" altLang="zh-CN" dirty="0"/>
              <a:t>                产品包装图</a:t>
            </a:r>
            <a:endParaRPr lang="zh-CN" altLang="zh-CN" dirty="0"/>
          </a:p>
        </p:txBody>
      </p:sp>
      <p:sp>
        <p:nvSpPr>
          <p:cNvPr id="6148" name="Rectangle 4"/>
          <p:cNvSpPr>
            <a:spLocks noGrp="1" noChangeArrowheads="1"/>
          </p:cNvSpPr>
          <p:nvPr>
            <p:ph type="subTitle" idx="1"/>
            <p:custDataLst>
              <p:tags r:id="rId2"/>
            </p:custDataLst>
          </p:nvPr>
        </p:nvSpPr>
        <p:spPr/>
        <p:txBody>
          <a:bodyPr wrap="square">
            <a:normAutofit/>
          </a:bodyPr>
          <a:lstStyle/>
          <a:p>
            <a:r>
              <a:rPr lang="zh-CN" altLang="en-US" smtClean="0"/>
              <a:t>请在此输入您的副标题</a:t>
            </a:r>
            <a:endParaRPr lang="zh-CN" altLang="zh-CN" dirty="0"/>
          </a:p>
        </p:txBody>
      </p:sp>
      <p:pic>
        <p:nvPicPr>
          <p:cNvPr id="3" name="图片 2" descr="IMG_20160419_125921"/>
          <p:cNvPicPr>
            <a:picLocks noChangeAspect="1"/>
          </p:cNvPicPr>
          <p:nvPr/>
        </p:nvPicPr>
        <p:blipFill>
          <a:blip r:embed="rId3"/>
          <a:stretch>
            <a:fillRect/>
          </a:stretch>
        </p:blipFill>
        <p:spPr>
          <a:xfrm>
            <a:off x="4881245" y="2371725"/>
            <a:ext cx="3158490" cy="3998595"/>
          </a:xfrm>
          <a:prstGeom prst="rect">
            <a:avLst/>
          </a:prstGeom>
        </p:spPr>
      </p:pic>
      <p:pic>
        <p:nvPicPr>
          <p:cNvPr id="5" name="图片 4" descr="mmexport1462765515571"/>
          <p:cNvPicPr>
            <a:picLocks noChangeAspect="1"/>
          </p:cNvPicPr>
          <p:nvPr/>
        </p:nvPicPr>
        <p:blipFill>
          <a:blip r:embed="rId4"/>
          <a:stretch>
            <a:fillRect/>
          </a:stretch>
        </p:blipFill>
        <p:spPr>
          <a:xfrm>
            <a:off x="1120140" y="2390775"/>
            <a:ext cx="3017520" cy="4025265"/>
          </a:xfrm>
          <a:prstGeom prst="rect">
            <a:avLst/>
          </a:prstGeom>
        </p:spPr>
      </p:pic>
      <p:pic>
        <p:nvPicPr>
          <p:cNvPr id="6" name="图片 5" descr="IMG_20160419_124543"/>
          <p:cNvPicPr>
            <a:picLocks noChangeAspect="1"/>
          </p:cNvPicPr>
          <p:nvPr/>
        </p:nvPicPr>
        <p:blipFill>
          <a:blip r:embed="rId5"/>
          <a:stretch>
            <a:fillRect/>
          </a:stretch>
        </p:blipFill>
        <p:spPr>
          <a:xfrm>
            <a:off x="8697595" y="2392045"/>
            <a:ext cx="3006090" cy="3886835"/>
          </a:xfrm>
          <a:prstGeom prst="rect">
            <a:avLst/>
          </a:prstGeom>
        </p:spPr>
      </p:pic>
    </p:spTree>
    <p:custDataLst>
      <p:tags r:id="rId6"/>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ctrTitle"/>
            <p:custDataLst>
              <p:tags r:id="rId1"/>
            </p:custDataLst>
          </p:nvPr>
        </p:nvSpPr>
        <p:spPr/>
        <p:txBody>
          <a:bodyPr wrap="square">
            <a:normAutofit fontScale="90000"/>
            <a:scene3d>
              <a:camera prst="perspectiveFront"/>
              <a:lightRig rig="threePt" dir="t"/>
            </a:scene3d>
          </a:bodyPr>
          <a:lstStyle/>
          <a:p>
            <a:r>
              <a:rPr lang="zh-CN" altLang="zh-CN" sz="6000"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实力铸就品牌</a:t>
            </a:r>
            <a:br>
              <a:rPr lang="zh-CN" altLang="zh-CN" sz="6000"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br>
            <a:r>
              <a:rPr lang="zh-CN" altLang="zh-CN" sz="6000"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           诚信实现双赢</a:t>
            </a:r>
            <a:endParaRPr lang="zh-CN" altLang="zh-CN" sz="6000"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endParaRPr>
          </a:p>
        </p:txBody>
      </p:sp>
      <p:sp>
        <p:nvSpPr>
          <p:cNvPr id="6148" name="Rectangle 4"/>
          <p:cNvSpPr>
            <a:spLocks noGrp="1" noChangeArrowheads="1"/>
          </p:cNvSpPr>
          <p:nvPr>
            <p:ph type="subTitle" idx="1"/>
            <p:custDataLst>
              <p:tags r:id="rId2"/>
            </p:custDataLst>
          </p:nvPr>
        </p:nvSpPr>
        <p:spPr>
          <a:xfrm>
            <a:off x="1844040" y="3790315"/>
            <a:ext cx="8125460" cy="2505710"/>
          </a:xfrm>
        </p:spPr>
        <p:txBody>
          <a:bodyPr wrap="square">
            <a:normAutofit fontScale="25000"/>
          </a:bodyPr>
          <a:lstStyle/>
          <a:p>
            <a:r>
              <a:rPr lang="en-US" altLang="zh-CN" sz="9600" dirty="0"/>
              <a:t>                 </a:t>
            </a:r>
            <a:endParaRPr lang="en-US" altLang="zh-CN" sz="9600" dirty="0"/>
          </a:p>
          <a:p>
            <a:r>
              <a:rPr lang="en-US" altLang="zh-CN" sz="9600" dirty="0"/>
              <a:t>                   </a:t>
            </a:r>
            <a:r>
              <a:rPr lang="zh-CN" altLang="zh-CN" sz="9600" dirty="0"/>
              <a:t>全国</a:t>
            </a:r>
            <a:r>
              <a:rPr lang="en-US" altLang="zh-CN" sz="9600" dirty="0"/>
              <a:t>24</a:t>
            </a:r>
            <a:r>
              <a:rPr lang="zh-CN" altLang="en-US" sz="9600" dirty="0"/>
              <a:t>小时</a:t>
            </a:r>
            <a:r>
              <a:rPr lang="zh-CN" altLang="zh-CN" sz="9600" dirty="0"/>
              <a:t>免费在线电话：</a:t>
            </a:r>
            <a:r>
              <a:rPr lang="en-US" altLang="zh-CN" sz="9600" dirty="0"/>
              <a:t>4000-722-886</a:t>
            </a:r>
            <a:endParaRPr lang="en-US" altLang="zh-CN" sz="9600" dirty="0"/>
          </a:p>
          <a:p>
            <a:r>
              <a:rPr lang="zh-CN" altLang="en-US" sz="9600" dirty="0"/>
              <a:t>              地址：青岛即墨服装工业园孔雀河四路</a:t>
            </a:r>
            <a:r>
              <a:rPr lang="en-US" altLang="zh-CN" sz="9600" dirty="0"/>
              <a:t>60</a:t>
            </a:r>
            <a:r>
              <a:rPr lang="zh-CN" altLang="en-US" sz="9600" dirty="0"/>
              <a:t>号</a:t>
            </a:r>
            <a:endParaRPr lang="zh-CN" altLang="en-US" sz="9600" dirty="0"/>
          </a:p>
          <a:p>
            <a:r>
              <a:rPr lang="zh-CN" altLang="en-US" sz="9600" dirty="0"/>
              <a:t>                  在线客服：</a:t>
            </a:r>
            <a:r>
              <a:rPr lang="en-US" altLang="zh-CN" sz="9600" dirty="0"/>
              <a:t>2380636777     2380759777</a:t>
            </a:r>
            <a:endParaRPr lang="en-US" altLang="zh-CN" sz="9600" dirty="0"/>
          </a:p>
          <a:p>
            <a:r>
              <a:rPr lang="en-US" altLang="zh-CN" sz="9600" dirty="0"/>
              <a:t>                                    2380563777     675122382</a:t>
            </a:r>
            <a:endParaRPr lang="en-US" altLang="zh-CN" sz="9600" dirty="0"/>
          </a:p>
          <a:p>
            <a:r>
              <a:rPr lang="en-US" altLang="zh-CN" sz="9600" dirty="0"/>
              <a:t>  </a:t>
            </a:r>
            <a:endParaRPr lang="en-US" altLang="zh-CN" sz="9600" dirty="0"/>
          </a:p>
          <a:p>
            <a:r>
              <a:rPr lang="en-US" altLang="zh-CN" dirty="0"/>
              <a:t>                            </a:t>
            </a:r>
            <a:endParaRPr lang="en-US" altLang="zh-CN" dirty="0"/>
          </a:p>
        </p:txBody>
      </p:sp>
    </p:spTree>
    <p:custDataLst>
      <p:tags r:id="rId3"/>
    </p:custDataLst>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custDataLst>
              <p:tags r:id="rId1"/>
            </p:custDataLst>
          </p:nvPr>
        </p:nvSpPr>
        <p:spPr bwMode="auto">
          <a:xfrm rot="10800000" flipV="1">
            <a:off x="1776730" y="1056005"/>
            <a:ext cx="8328025" cy="168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spcBef>
                <a:spcPct val="0"/>
              </a:spcBef>
              <a:buFontTx/>
              <a:buNone/>
            </a:pPr>
            <a:r>
              <a:rPr lang="zh-CN" altLang="zh-CN" sz="4600" dirty="0">
                <a:latin typeface="+mj-lt"/>
                <a:ea typeface="+mj-ea"/>
                <a:cs typeface="+mj-cs"/>
              </a:rPr>
              <a:t>高压橡胶起重气垫</a:t>
            </a:r>
            <a:endParaRPr lang="zh-CN" altLang="zh-CN" sz="4600" dirty="0">
              <a:latin typeface="+mj-lt"/>
              <a:ea typeface="+mj-ea"/>
              <a:cs typeface="+mj-cs"/>
            </a:endParaRPr>
          </a:p>
          <a:p>
            <a:pPr eaLnBrk="1" hangingPunct="1">
              <a:spcBef>
                <a:spcPct val="0"/>
              </a:spcBef>
              <a:buFontTx/>
              <a:buNone/>
            </a:pPr>
            <a:endParaRPr lang="zh-CN" altLang="zh-CN" sz="4600" dirty="0">
              <a:latin typeface="+mj-lt"/>
              <a:ea typeface="+mj-ea"/>
              <a:cs typeface="+mj-cs"/>
            </a:endParaRPr>
          </a:p>
        </p:txBody>
      </p:sp>
      <p:sp>
        <p:nvSpPr>
          <p:cNvPr id="4105" name="Text Box 8"/>
          <p:cNvSpPr txBox="1">
            <a:spLocks noChangeArrowheads="1"/>
          </p:cNvSpPr>
          <p:nvPr>
            <p:custDataLst>
              <p:tags r:id="rId2"/>
            </p:custDataLst>
          </p:nvPr>
        </p:nvSpPr>
        <p:spPr bwMode="auto">
          <a:xfrm>
            <a:off x="2497139" y="3589338"/>
            <a:ext cx="6911975" cy="3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ormAutofit lnSpcReduction="10000"/>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lnSpc>
                <a:spcPct val="110000"/>
              </a:lnSpc>
              <a:spcBef>
                <a:spcPct val="0"/>
              </a:spcBef>
              <a:buFontTx/>
              <a:buNone/>
            </a:pPr>
            <a:r>
              <a:rPr lang="zh-CN" altLang="zh-CN" dirty="0">
                <a:latin typeface="+mn-lt"/>
                <a:ea typeface="+mn-ea"/>
              </a:rPr>
              <a:t>请在此输入您的副标题</a:t>
            </a:r>
            <a:endParaRPr lang="zh-CN" altLang="zh-CN" dirty="0">
              <a:latin typeface="+mn-lt"/>
              <a:ea typeface="+mn-ea"/>
            </a:endParaRPr>
          </a:p>
        </p:txBody>
      </p:sp>
      <p:pic>
        <p:nvPicPr>
          <p:cNvPr id="2" name="图片 1" descr="IMG_20160107_143644"/>
          <p:cNvPicPr>
            <a:picLocks noChangeAspect="1"/>
          </p:cNvPicPr>
          <p:nvPr/>
        </p:nvPicPr>
        <p:blipFill>
          <a:blip r:embed="rId3"/>
          <a:stretch>
            <a:fillRect/>
          </a:stretch>
        </p:blipFill>
        <p:spPr>
          <a:xfrm>
            <a:off x="3101975" y="2130425"/>
            <a:ext cx="5429250" cy="4453890"/>
          </a:xfrm>
          <a:prstGeom prst="rect">
            <a:avLst/>
          </a:prstGeom>
        </p:spPr>
      </p:pic>
    </p:spTree>
    <p:custDataLst>
      <p:tags r:id="rId4"/>
    </p:custData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custDataLst>
              <p:tags r:id="rId1"/>
            </p:custDataLst>
          </p:nvPr>
        </p:nvSpPr>
        <p:spPr bwMode="auto">
          <a:xfrm rot="10800000" flipV="1">
            <a:off x="1776730" y="370205"/>
            <a:ext cx="8328025" cy="12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spcBef>
                <a:spcPct val="0"/>
              </a:spcBef>
              <a:buFontTx/>
              <a:buNone/>
            </a:pPr>
            <a:r>
              <a:rPr lang="zh-CN" altLang="zh-CN" sz="4600" dirty="0">
                <a:latin typeface="+mj-lt"/>
                <a:ea typeface="+mj-ea"/>
                <a:cs typeface="+mj-cs"/>
              </a:rPr>
              <a:t>产品介绍</a:t>
            </a:r>
            <a:endParaRPr lang="zh-CN" altLang="zh-CN" sz="4600" dirty="0">
              <a:latin typeface="+mj-lt"/>
              <a:ea typeface="+mj-ea"/>
              <a:cs typeface="+mj-cs"/>
            </a:endParaRPr>
          </a:p>
        </p:txBody>
      </p:sp>
      <p:sp>
        <p:nvSpPr>
          <p:cNvPr id="4105" name="Text Box 8"/>
          <p:cNvSpPr txBox="1">
            <a:spLocks noChangeArrowheads="1"/>
          </p:cNvSpPr>
          <p:nvPr>
            <p:custDataLst>
              <p:tags r:id="rId2"/>
            </p:custDataLst>
          </p:nvPr>
        </p:nvSpPr>
        <p:spPr bwMode="auto">
          <a:xfrm>
            <a:off x="2446020" y="1235075"/>
            <a:ext cx="6911975" cy="27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ormAutofit fontScale="25000"/>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lnSpc>
                <a:spcPct val="110000"/>
              </a:lnSpc>
              <a:spcBef>
                <a:spcPct val="0"/>
              </a:spcBef>
              <a:buFontTx/>
              <a:buNone/>
            </a:pPr>
            <a:endParaRPr lang="zh-CN" altLang="zh-CN" dirty="0">
              <a:latin typeface="+mn-lt"/>
              <a:ea typeface="+mn-ea"/>
            </a:endParaRPr>
          </a:p>
          <a:p>
            <a:pPr eaLnBrk="1" hangingPunct="1">
              <a:lnSpc>
                <a:spcPct val="110000"/>
              </a:lnSpc>
              <a:spcBef>
                <a:spcPct val="0"/>
              </a:spcBef>
              <a:buFontTx/>
              <a:buNone/>
            </a:pPr>
            <a:r>
              <a:rPr lang="zh-CN" altLang="zh-CN" sz="8000" dirty="0">
                <a:latin typeface="+mn-lt"/>
                <a:ea typeface="+mn-ea"/>
              </a:rPr>
              <a:t>  澳润达救援起重气垫是一种依靠气垫充气后产生的体积膨胀来达到起重作用的消防救援工具，适用于被重物压陷人员，地震后的救灾与营救工作，维修管道，重型机械，倾斜货车货物，火车出轨以及不规则重物起重且普通起重设备难以工作等各种场所。</a:t>
            </a:r>
            <a:endParaRPr lang="zh-CN" altLang="zh-CN" sz="8000" dirty="0">
              <a:latin typeface="+mn-lt"/>
              <a:ea typeface="+mn-ea"/>
            </a:endParaRPr>
          </a:p>
          <a:p>
            <a:pPr eaLnBrk="1" hangingPunct="1">
              <a:lnSpc>
                <a:spcPct val="110000"/>
              </a:lnSpc>
              <a:spcBef>
                <a:spcPct val="0"/>
              </a:spcBef>
              <a:buFontTx/>
              <a:buNone/>
            </a:pPr>
            <a:r>
              <a:rPr lang="zh-CN" altLang="zh-CN" sz="8000" dirty="0">
                <a:latin typeface="+mn-lt"/>
                <a:ea typeface="+mn-ea"/>
              </a:rPr>
              <a:t>  气垫选用符合GB/T14647标准要求的芳族聚酰胺增强材料制成，柔韧性高，承载力大。具备抗静电、抗裂、抗油、抗老化、耐磨、耐冷、耐热等性能。</a:t>
            </a:r>
            <a:endParaRPr lang="zh-CN" altLang="zh-CN" sz="8000" dirty="0">
              <a:latin typeface="+mn-lt"/>
              <a:ea typeface="+mn-ea"/>
            </a:endParaRPr>
          </a:p>
          <a:p>
            <a:pPr eaLnBrk="1" hangingPunct="1">
              <a:lnSpc>
                <a:spcPct val="110000"/>
              </a:lnSpc>
              <a:spcBef>
                <a:spcPct val="0"/>
              </a:spcBef>
              <a:buFontTx/>
              <a:buNone/>
            </a:pPr>
            <a:r>
              <a:rPr lang="zh-CN" altLang="zh-CN" sz="8000" dirty="0">
                <a:latin typeface="+mn-lt"/>
                <a:ea typeface="+mn-ea"/>
              </a:rPr>
              <a:t>  气垫配置选用符合GA124要求的高压气瓶及减压阀，操作额定压力0.8Mpa，各部件连接牢固，轻巧灵活，充气时间短，起重力度大。</a:t>
            </a:r>
            <a:endParaRPr lang="zh-CN" altLang="zh-CN" sz="8000" dirty="0">
              <a:latin typeface="+mn-lt"/>
              <a:ea typeface="+mn-ea"/>
            </a:endParaRPr>
          </a:p>
          <a:p>
            <a:pPr eaLnBrk="1" hangingPunct="1">
              <a:lnSpc>
                <a:spcPct val="110000"/>
              </a:lnSpc>
              <a:spcBef>
                <a:spcPct val="0"/>
              </a:spcBef>
              <a:buFontTx/>
              <a:buNone/>
            </a:pPr>
            <a:r>
              <a:rPr lang="zh-CN" altLang="zh-CN" sz="8000" dirty="0">
                <a:latin typeface="+mn-lt"/>
                <a:ea typeface="+mn-ea"/>
              </a:rPr>
              <a:t> </a:t>
            </a:r>
            <a:endParaRPr lang="zh-CN" altLang="zh-CN" sz="8000" dirty="0">
              <a:latin typeface="+mn-lt"/>
              <a:ea typeface="+mn-ea"/>
            </a:endParaRPr>
          </a:p>
          <a:p>
            <a:pPr eaLnBrk="1" hangingPunct="1">
              <a:lnSpc>
                <a:spcPct val="110000"/>
              </a:lnSpc>
              <a:spcBef>
                <a:spcPct val="0"/>
              </a:spcBef>
              <a:buFontTx/>
              <a:buNone/>
            </a:pPr>
            <a:r>
              <a:rPr lang="zh-CN" altLang="zh-CN" sz="8000" dirty="0">
                <a:latin typeface="+mn-lt"/>
                <a:ea typeface="+mn-ea"/>
              </a:rPr>
              <a:t>   </a:t>
            </a:r>
            <a:endParaRPr lang="zh-CN" altLang="zh-CN" sz="8000" dirty="0">
              <a:latin typeface="+mn-lt"/>
              <a:ea typeface="+mn-ea"/>
            </a:endParaRPr>
          </a:p>
        </p:txBody>
      </p:sp>
    </p:spTree>
    <p:custDataLst>
      <p:tags r:id="rId3"/>
    </p:custData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custDataLst>
              <p:tags r:id="rId1"/>
            </p:custDataLst>
          </p:nvPr>
        </p:nvSpPr>
        <p:spPr bwMode="auto">
          <a:xfrm>
            <a:off x="1776730" y="104140"/>
            <a:ext cx="8328025"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spcBef>
                <a:spcPct val="0"/>
              </a:spcBef>
              <a:buFontTx/>
              <a:buNone/>
            </a:pPr>
            <a:r>
              <a:rPr lang="zh-CN" altLang="zh-CN" sz="4600" dirty="0">
                <a:latin typeface="+mj-lt"/>
                <a:ea typeface="+mj-ea"/>
                <a:cs typeface="+mj-cs"/>
              </a:rPr>
              <a:t>主要配件</a:t>
            </a:r>
            <a:endParaRPr lang="zh-CN" altLang="zh-CN" sz="4600" dirty="0">
              <a:latin typeface="+mj-lt"/>
              <a:ea typeface="+mj-ea"/>
              <a:cs typeface="+mj-cs"/>
            </a:endParaRPr>
          </a:p>
        </p:txBody>
      </p:sp>
      <p:sp>
        <p:nvSpPr>
          <p:cNvPr id="4105" name="Text Box 8"/>
          <p:cNvSpPr txBox="1">
            <a:spLocks noChangeArrowheads="1"/>
          </p:cNvSpPr>
          <p:nvPr>
            <p:custDataLst>
              <p:tags r:id="rId2"/>
            </p:custDataLst>
          </p:nvPr>
        </p:nvSpPr>
        <p:spPr bwMode="auto">
          <a:xfrm>
            <a:off x="2484755" y="832485"/>
            <a:ext cx="69119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o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lnSpc>
                <a:spcPct val="110000"/>
              </a:lnSpc>
              <a:spcBef>
                <a:spcPct val="0"/>
              </a:spcBef>
              <a:buFontTx/>
              <a:buNone/>
            </a:pPr>
            <a:r>
              <a:rPr lang="zh-CN" altLang="zh-CN" sz="2000" dirty="0">
                <a:latin typeface="+mn-lt"/>
                <a:ea typeface="+mn-ea"/>
                <a:sym typeface="+mn-ea"/>
              </a:rPr>
              <a:t>救援起重气垫由气垫垫体、高压储气瓶、压力表、减压阀、安全放气阀、快速接头、连接软管等组成。</a:t>
            </a:r>
            <a:endParaRPr lang="zh-CN" altLang="zh-CN" sz="2000" dirty="0">
              <a:latin typeface="+mn-lt"/>
              <a:ea typeface="+mn-ea"/>
              <a:sym typeface="+mn-ea"/>
            </a:endParaRPr>
          </a:p>
        </p:txBody>
      </p:sp>
      <p:pic>
        <p:nvPicPr>
          <p:cNvPr id="5" name="图片 5" descr="IMG_20160418_134016_副本"/>
          <p:cNvPicPr>
            <a:picLocks noChangeAspect="1"/>
          </p:cNvPicPr>
          <p:nvPr/>
        </p:nvPicPr>
        <p:blipFill>
          <a:blip r:embed="rId3"/>
          <a:stretch>
            <a:fillRect/>
          </a:stretch>
        </p:blipFill>
        <p:spPr>
          <a:xfrm>
            <a:off x="1993265" y="1543685"/>
            <a:ext cx="8176260" cy="5137785"/>
          </a:xfrm>
          <a:prstGeom prst="rect">
            <a:avLst/>
          </a:prstGeom>
        </p:spPr>
      </p:pic>
    </p:spTree>
    <p:custDataLst>
      <p:tags r:id="rId4"/>
    </p:custData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custDataLst>
              <p:tags r:id="rId1"/>
            </p:custDataLst>
          </p:nvPr>
        </p:nvSpPr>
        <p:spPr bwMode="auto">
          <a:xfrm>
            <a:off x="1776730" y="294005"/>
            <a:ext cx="8328025"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spcBef>
                <a:spcPct val="0"/>
              </a:spcBef>
              <a:buFontTx/>
              <a:buNone/>
            </a:pPr>
            <a:r>
              <a:rPr lang="zh-CN" altLang="zh-CN" sz="4600" dirty="0">
                <a:latin typeface="+mj-lt"/>
                <a:ea typeface="+mj-ea"/>
                <a:cs typeface="+mj-cs"/>
              </a:rPr>
              <a:t>工作原理</a:t>
            </a:r>
            <a:endParaRPr lang="zh-CN" altLang="zh-CN" sz="4600" dirty="0">
              <a:latin typeface="+mj-lt"/>
              <a:ea typeface="+mj-ea"/>
              <a:cs typeface="+mj-cs"/>
            </a:endParaRPr>
          </a:p>
        </p:txBody>
      </p:sp>
      <p:sp>
        <p:nvSpPr>
          <p:cNvPr id="4105" name="Text Box 8"/>
          <p:cNvSpPr txBox="1">
            <a:spLocks noChangeArrowheads="1"/>
          </p:cNvSpPr>
          <p:nvPr>
            <p:custDataLst>
              <p:tags r:id="rId2"/>
            </p:custDataLst>
          </p:nvPr>
        </p:nvSpPr>
        <p:spPr bwMode="auto">
          <a:xfrm>
            <a:off x="2497455" y="2089150"/>
            <a:ext cx="6899275" cy="187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ormAutofit fontScale="25000"/>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lnSpc>
                <a:spcPct val="110000"/>
              </a:lnSpc>
              <a:spcBef>
                <a:spcPct val="0"/>
              </a:spcBef>
              <a:buFontTx/>
              <a:buNone/>
            </a:pPr>
            <a:r>
              <a:rPr lang="zh-CN" altLang="zh-CN" sz="8000" dirty="0">
                <a:latin typeface="+mn-lt"/>
                <a:ea typeface="+mn-ea"/>
              </a:rPr>
              <a:t>高压气瓶通过压力调节器的减压，将25MPa 的高压空气降低到0.8MPa 低压空气，0.8MPa 低压空气通过双向控制器连接两个气垫 或两个气囊，可完成两组起重操作。控制器由双向控制器和单向控制 器两种类型，双向控制器可连接两个气垫或两个气囊，单向控制器可 连接1个气垫或1个气囊。气囊与     气垫的区别为，气囊起重力小，起重 高度高，气垫刚好相反。</a:t>
            </a:r>
            <a:endParaRPr lang="zh-CN" altLang="zh-CN" sz="8000" dirty="0">
              <a:latin typeface="+mn-lt"/>
              <a:ea typeface="+mn-ea"/>
            </a:endParaRPr>
          </a:p>
        </p:txBody>
      </p:sp>
    </p:spTree>
    <p:custDataLst>
      <p:tags r:id="rId3"/>
    </p:custData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custDataLst>
              <p:tags r:id="rId1"/>
            </p:custDataLst>
          </p:nvPr>
        </p:nvSpPr>
        <p:spPr bwMode="auto">
          <a:xfrm>
            <a:off x="1776730" y="165100"/>
            <a:ext cx="8328025"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spcBef>
                <a:spcPct val="0"/>
              </a:spcBef>
              <a:buFontTx/>
              <a:buNone/>
            </a:pPr>
            <a:r>
              <a:rPr lang="zh-CN" altLang="zh-CN" sz="4600" dirty="0">
                <a:latin typeface="+mj-lt"/>
                <a:ea typeface="+mj-ea"/>
                <a:cs typeface="+mj-cs"/>
              </a:rPr>
              <a:t>使用方法</a:t>
            </a:r>
            <a:endParaRPr lang="zh-CN" altLang="zh-CN" sz="4600" dirty="0">
              <a:latin typeface="+mj-lt"/>
              <a:ea typeface="+mj-ea"/>
              <a:cs typeface="+mj-cs"/>
            </a:endParaRPr>
          </a:p>
        </p:txBody>
      </p:sp>
      <p:sp>
        <p:nvSpPr>
          <p:cNvPr id="4105" name="Text Box 8"/>
          <p:cNvSpPr txBox="1">
            <a:spLocks noChangeArrowheads="1"/>
          </p:cNvSpPr>
          <p:nvPr>
            <p:custDataLst>
              <p:tags r:id="rId2"/>
            </p:custDataLst>
          </p:nvPr>
        </p:nvSpPr>
        <p:spPr bwMode="auto">
          <a:xfrm>
            <a:off x="1675130" y="1090295"/>
            <a:ext cx="8756015" cy="51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ormAutofit fontScale="25000"/>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lnSpc>
                <a:spcPct val="110000"/>
              </a:lnSpc>
              <a:spcBef>
                <a:spcPct val="0"/>
              </a:spcBef>
              <a:buFontTx/>
              <a:buNone/>
            </a:pPr>
            <a:r>
              <a:rPr lang="en-US" altLang="zh-CN" sz="7200" dirty="0">
                <a:latin typeface="+mn-lt"/>
                <a:ea typeface="+mn-ea"/>
              </a:rPr>
              <a:t>  1、将救援起重气垫从箱中取出，把气垫置于需耍起重处，注意应避免放置于尖锐物体上</a:t>
            </a:r>
            <a:endParaRPr lang="en-US" altLang="zh-CN" sz="7200" dirty="0">
              <a:latin typeface="+mn-lt"/>
              <a:ea typeface="+mn-ea"/>
            </a:endParaRPr>
          </a:p>
          <a:p>
            <a:pPr eaLnBrk="1" hangingPunct="1">
              <a:lnSpc>
                <a:spcPct val="110000"/>
              </a:lnSpc>
              <a:spcBef>
                <a:spcPct val="0"/>
              </a:spcBef>
              <a:buFontTx/>
              <a:buNone/>
            </a:pPr>
            <a:r>
              <a:rPr lang="en-US" altLang="zh-CN" sz="7200" dirty="0">
                <a:latin typeface="+mn-lt"/>
                <a:ea typeface="+mn-ea"/>
              </a:rPr>
              <a:t>2、将快速接头接到气垫上，关闭控制阀上的放气旋钮; </a:t>
            </a:r>
            <a:endParaRPr lang="en-US" altLang="zh-CN" sz="7200" dirty="0">
              <a:latin typeface="+mn-lt"/>
              <a:ea typeface="+mn-ea"/>
            </a:endParaRPr>
          </a:p>
          <a:p>
            <a:pPr eaLnBrk="1" hangingPunct="1">
              <a:lnSpc>
                <a:spcPct val="110000"/>
              </a:lnSpc>
              <a:spcBef>
                <a:spcPct val="0"/>
              </a:spcBef>
              <a:buFontTx/>
              <a:buNone/>
            </a:pPr>
            <a:r>
              <a:rPr lang="en-US" altLang="zh-CN" sz="7200" dirty="0">
                <a:latin typeface="+mn-lt"/>
                <a:ea typeface="+mn-ea"/>
              </a:rPr>
              <a:t>3、打开气瓶阀，手动控制控制阀，让压缩空气缓缓通过减压阀通过高压软管向气垫充气， 气垫充气后体积膨胀，重物被慢慢抬起，起重气垫处于工作状态。此时，应绝对注意抬升高度小于起重气垫的最大工作高度。（注：20T以下气垫可采用脚踏泵充气方式，通过3米管将快速插头连接到脚踏泵接口以及气垫接口，检查密封后开始踩动脚踏泵进行充气，达到升举高度后即可。）</a:t>
            </a:r>
            <a:endParaRPr lang="en-US" altLang="zh-CN" sz="7200" dirty="0">
              <a:latin typeface="+mn-lt"/>
              <a:ea typeface="+mn-ea"/>
            </a:endParaRPr>
          </a:p>
          <a:p>
            <a:pPr eaLnBrk="1" hangingPunct="1">
              <a:lnSpc>
                <a:spcPct val="110000"/>
              </a:lnSpc>
              <a:spcBef>
                <a:spcPct val="0"/>
              </a:spcBef>
              <a:buFontTx/>
              <a:buNone/>
            </a:pPr>
            <a:r>
              <a:rPr lang="en-US" altLang="zh-CN" sz="7200" dirty="0">
                <a:latin typeface="+mn-lt"/>
                <a:ea typeface="+mn-ea"/>
              </a:rPr>
              <a:t>4、救援起重气垫可单独工作，亦可重叠起来增加起重高度，重叠时注意不要让气垫倾斜，以免气垫倒下，气垫可利用现场的物品如木板来增加起重高度;需重复起重时，可在一次起重后，在起重气垫在两侧垫上木板等物，将气垫放气使气垫恢复到原始高度，此时被起重物重力全压在两侧木板等物上，可在气垫下方再垫上木板等物品，再进行起重，如此往复，可将被起重物品顶到需要的高度。</a:t>
            </a:r>
            <a:endParaRPr lang="en-US" altLang="zh-CN" sz="7200" dirty="0">
              <a:latin typeface="+mn-lt"/>
              <a:ea typeface="+mn-ea"/>
            </a:endParaRPr>
          </a:p>
          <a:p>
            <a:pPr eaLnBrk="1" hangingPunct="1">
              <a:lnSpc>
                <a:spcPct val="110000"/>
              </a:lnSpc>
              <a:spcBef>
                <a:spcPct val="0"/>
              </a:spcBef>
              <a:buFontTx/>
              <a:buNone/>
            </a:pPr>
            <a:r>
              <a:rPr lang="en-US" altLang="zh-CN" sz="7200" dirty="0">
                <a:latin typeface="+mn-lt"/>
                <a:ea typeface="+mn-ea"/>
              </a:rPr>
              <a:t> 5、起重工作完成后，应先关闭气瓶阀，再打开控制脚上的放气旋钮，手动控制控制， 将气垫内压缩空气放完; </a:t>
            </a:r>
            <a:endParaRPr lang="en-US" altLang="zh-CN" sz="7200" dirty="0">
              <a:latin typeface="+mn-lt"/>
              <a:ea typeface="+mn-ea"/>
            </a:endParaRPr>
          </a:p>
          <a:p>
            <a:pPr eaLnBrk="1" hangingPunct="1">
              <a:lnSpc>
                <a:spcPct val="110000"/>
              </a:lnSpc>
              <a:spcBef>
                <a:spcPct val="0"/>
              </a:spcBef>
              <a:buFontTx/>
              <a:buNone/>
            </a:pPr>
            <a:r>
              <a:rPr lang="en-US" altLang="zh-CN" sz="7200" dirty="0">
                <a:latin typeface="+mn-lt"/>
                <a:ea typeface="+mn-ea"/>
              </a:rPr>
              <a:t>6、关闭控制阀，取下快速接头，装箱。             </a:t>
            </a:r>
            <a:endParaRPr lang="zh-CN" altLang="zh-CN" sz="7200" dirty="0">
              <a:latin typeface="+mn-lt"/>
              <a:ea typeface="+mn-ea"/>
            </a:endParaRPr>
          </a:p>
        </p:txBody>
      </p:sp>
    </p:spTree>
    <p:custDataLst>
      <p:tags r:id="rId3"/>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custDataLst>
              <p:tags r:id="rId1"/>
            </p:custDataLst>
          </p:nvPr>
        </p:nvSpPr>
        <p:spPr bwMode="auto">
          <a:xfrm>
            <a:off x="1776730" y="332105"/>
            <a:ext cx="8328025" cy="130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spcBef>
                <a:spcPct val="0"/>
              </a:spcBef>
              <a:buFontTx/>
              <a:buNone/>
            </a:pPr>
            <a:r>
              <a:rPr lang="zh-CN" altLang="zh-CN" sz="4600" dirty="0">
                <a:latin typeface="+mj-lt"/>
                <a:ea typeface="+mj-ea"/>
                <a:cs typeface="+mj-cs"/>
              </a:rPr>
              <a:t>使用范围</a:t>
            </a:r>
            <a:endParaRPr lang="zh-CN" altLang="zh-CN" sz="4600" dirty="0">
              <a:latin typeface="+mj-lt"/>
              <a:ea typeface="+mj-ea"/>
              <a:cs typeface="+mj-cs"/>
            </a:endParaRPr>
          </a:p>
        </p:txBody>
      </p:sp>
      <p:sp>
        <p:nvSpPr>
          <p:cNvPr id="4105" name="Text Box 8"/>
          <p:cNvSpPr txBox="1">
            <a:spLocks noChangeArrowheads="1"/>
          </p:cNvSpPr>
          <p:nvPr>
            <p:custDataLst>
              <p:tags r:id="rId2"/>
            </p:custDataLst>
          </p:nvPr>
        </p:nvSpPr>
        <p:spPr bwMode="auto">
          <a:xfrm>
            <a:off x="2484755" y="1685290"/>
            <a:ext cx="6911975" cy="229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ormAutofit fontScale="25000"/>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lnSpc>
                <a:spcPct val="110000"/>
              </a:lnSpc>
              <a:spcBef>
                <a:spcPct val="0"/>
              </a:spcBef>
              <a:buFontTx/>
              <a:buNone/>
            </a:pPr>
            <a:r>
              <a:rPr lang="en-US" altLang="zh-CN" sz="8000" dirty="0">
                <a:latin typeface="+mn-lt"/>
                <a:ea typeface="+mn-ea"/>
              </a:rPr>
              <a:t>                </a:t>
            </a:r>
            <a:r>
              <a:rPr lang="en-US" altLang="zh-CN" sz="9600" dirty="0">
                <a:latin typeface="+mn-lt"/>
                <a:ea typeface="+mn-ea"/>
              </a:rPr>
              <a:t> </a:t>
            </a:r>
            <a:r>
              <a:rPr lang="zh-CN" altLang="zh-CN" sz="9600" dirty="0">
                <a:latin typeface="+mn-lt"/>
                <a:ea typeface="+mn-ea"/>
              </a:rPr>
              <a:t>用于普通起重设备不能工作的特殊场合</a:t>
            </a:r>
            <a:endParaRPr lang="zh-CN" altLang="zh-CN" sz="9600" dirty="0">
              <a:latin typeface="+mn-lt"/>
              <a:ea typeface="+mn-ea"/>
            </a:endParaRPr>
          </a:p>
          <a:p>
            <a:pPr eaLnBrk="1" hangingPunct="1">
              <a:lnSpc>
                <a:spcPct val="110000"/>
              </a:lnSpc>
              <a:spcBef>
                <a:spcPct val="0"/>
              </a:spcBef>
              <a:buFontTx/>
              <a:buNone/>
            </a:pPr>
            <a:r>
              <a:rPr lang="zh-CN" altLang="zh-CN" sz="9600" dirty="0">
                <a:latin typeface="+mn-lt"/>
                <a:ea typeface="+mn-ea"/>
              </a:rPr>
              <a:t>                 a、抢救被重物压陷人员、物体;</a:t>
            </a:r>
            <a:endParaRPr lang="zh-CN" altLang="zh-CN" sz="9600" dirty="0">
              <a:latin typeface="+mn-lt"/>
              <a:ea typeface="+mn-ea"/>
            </a:endParaRPr>
          </a:p>
          <a:p>
            <a:pPr eaLnBrk="1" hangingPunct="1">
              <a:lnSpc>
                <a:spcPct val="110000"/>
              </a:lnSpc>
              <a:spcBef>
                <a:spcPct val="0"/>
              </a:spcBef>
              <a:buFontTx/>
              <a:buNone/>
            </a:pPr>
            <a:r>
              <a:rPr lang="zh-CN" altLang="zh-CN" sz="9600" dirty="0">
                <a:latin typeface="+mn-lt"/>
                <a:ea typeface="+mn-ea"/>
              </a:rPr>
              <a:t>              b、地震后的救灾与营救工作;</a:t>
            </a:r>
            <a:endParaRPr lang="zh-CN" altLang="zh-CN" sz="9600" dirty="0">
              <a:latin typeface="+mn-lt"/>
              <a:ea typeface="+mn-ea"/>
            </a:endParaRPr>
          </a:p>
          <a:p>
            <a:pPr eaLnBrk="1" hangingPunct="1">
              <a:lnSpc>
                <a:spcPct val="110000"/>
              </a:lnSpc>
              <a:spcBef>
                <a:spcPct val="0"/>
              </a:spcBef>
              <a:buFontTx/>
              <a:buNone/>
            </a:pPr>
            <a:r>
              <a:rPr lang="zh-CN" altLang="zh-CN" sz="9600" dirty="0">
                <a:latin typeface="+mn-lt"/>
                <a:ea typeface="+mn-ea"/>
              </a:rPr>
              <a:t>                      c、支撑建筑起重机，修理</a:t>
            </a:r>
            <a:r>
              <a:rPr lang="zh-CN" altLang="zh-CN" sz="8000" dirty="0">
                <a:latin typeface="+mn-lt"/>
                <a:ea typeface="+mn-ea"/>
              </a:rPr>
              <a:t>重型</a:t>
            </a:r>
            <a:r>
              <a:rPr lang="zh-CN" altLang="zh-CN" sz="9600" dirty="0">
                <a:latin typeface="+mn-lt"/>
                <a:ea typeface="+mn-ea"/>
              </a:rPr>
              <a:t>建筑机械;</a:t>
            </a:r>
            <a:endParaRPr lang="zh-CN" altLang="zh-CN" sz="9600" dirty="0">
              <a:latin typeface="+mn-lt"/>
              <a:ea typeface="+mn-ea"/>
            </a:endParaRPr>
          </a:p>
          <a:p>
            <a:pPr eaLnBrk="1" hangingPunct="1">
              <a:lnSpc>
                <a:spcPct val="110000"/>
              </a:lnSpc>
              <a:spcBef>
                <a:spcPct val="0"/>
              </a:spcBef>
              <a:buFontTx/>
              <a:buNone/>
            </a:pPr>
            <a:r>
              <a:rPr lang="zh-CN" altLang="zh-CN" sz="9600" dirty="0">
                <a:latin typeface="+mn-lt"/>
                <a:ea typeface="+mn-ea"/>
              </a:rPr>
              <a:t>                       d、大型汽车、货车、牵引车等更换轮胎;</a:t>
            </a:r>
            <a:endParaRPr lang="zh-CN" altLang="zh-CN" sz="9600" dirty="0">
              <a:latin typeface="+mn-lt"/>
              <a:ea typeface="+mn-ea"/>
            </a:endParaRPr>
          </a:p>
          <a:p>
            <a:pPr eaLnBrk="1" hangingPunct="1">
              <a:lnSpc>
                <a:spcPct val="110000"/>
              </a:lnSpc>
              <a:spcBef>
                <a:spcPct val="0"/>
              </a:spcBef>
              <a:buFontTx/>
              <a:buNone/>
            </a:pPr>
            <a:r>
              <a:rPr lang="zh-CN" altLang="zh-CN" sz="9600" dirty="0">
                <a:latin typeface="+mn-lt"/>
                <a:ea typeface="+mn-ea"/>
              </a:rPr>
              <a:t>                  e、矿区火车复轨，移动铁路桥;</a:t>
            </a:r>
            <a:endParaRPr lang="zh-CN" altLang="zh-CN" sz="9600" dirty="0">
              <a:latin typeface="+mn-lt"/>
              <a:ea typeface="+mn-ea"/>
            </a:endParaRPr>
          </a:p>
          <a:p>
            <a:pPr eaLnBrk="1" hangingPunct="1">
              <a:lnSpc>
                <a:spcPct val="110000"/>
              </a:lnSpc>
              <a:spcBef>
                <a:spcPct val="0"/>
              </a:spcBef>
              <a:buFontTx/>
              <a:buNone/>
            </a:pPr>
            <a:r>
              <a:rPr lang="zh-CN" altLang="zh-CN" sz="9600" dirty="0">
                <a:latin typeface="+mn-lt"/>
                <a:ea typeface="+mn-ea"/>
              </a:rPr>
              <a:t>      f、开采大理石和岩石块; </a:t>
            </a:r>
            <a:endParaRPr lang="zh-CN" altLang="zh-CN" sz="9600" dirty="0">
              <a:latin typeface="+mn-lt"/>
              <a:ea typeface="+mn-ea"/>
            </a:endParaRPr>
          </a:p>
          <a:p>
            <a:pPr eaLnBrk="1" hangingPunct="1">
              <a:lnSpc>
                <a:spcPct val="110000"/>
              </a:lnSpc>
              <a:spcBef>
                <a:spcPct val="0"/>
              </a:spcBef>
              <a:buFontTx/>
              <a:buNone/>
            </a:pPr>
            <a:r>
              <a:rPr lang="zh-CN" altLang="zh-CN" sz="9600" dirty="0">
                <a:latin typeface="+mn-lt"/>
                <a:ea typeface="+mn-ea"/>
              </a:rPr>
              <a:t>g、水下举升物体:</a:t>
            </a:r>
            <a:endParaRPr lang="zh-CN" altLang="zh-CN" sz="9600" dirty="0">
              <a:latin typeface="+mn-lt"/>
              <a:ea typeface="+mn-ea"/>
            </a:endParaRPr>
          </a:p>
          <a:p>
            <a:pPr eaLnBrk="1" hangingPunct="1">
              <a:lnSpc>
                <a:spcPct val="110000"/>
              </a:lnSpc>
              <a:spcBef>
                <a:spcPct val="0"/>
              </a:spcBef>
              <a:buFontTx/>
              <a:buNone/>
            </a:pPr>
            <a:r>
              <a:rPr lang="zh-CN" altLang="zh-CN" sz="9600" dirty="0">
                <a:latin typeface="+mn-lt"/>
                <a:ea typeface="+mn-ea"/>
              </a:rPr>
              <a:t>         h、机械安装、管道维修。</a:t>
            </a:r>
            <a:endParaRPr lang="zh-CN" altLang="zh-CN" sz="9600" dirty="0">
              <a:latin typeface="+mn-lt"/>
              <a:ea typeface="+mn-ea"/>
            </a:endParaRPr>
          </a:p>
        </p:txBody>
      </p:sp>
    </p:spTree>
    <p:custDataLst>
      <p:tags r:id="rId3"/>
    </p:custData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custDataLst>
              <p:tags r:id="rId1"/>
            </p:custDataLst>
          </p:nvPr>
        </p:nvSpPr>
        <p:spPr bwMode="auto">
          <a:xfrm>
            <a:off x="1776730" y="398780"/>
            <a:ext cx="8328025"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spcBef>
                <a:spcPct val="0"/>
              </a:spcBef>
              <a:buFontTx/>
              <a:buNone/>
            </a:pPr>
            <a:r>
              <a:rPr lang="zh-CN" altLang="zh-CN" sz="4600" dirty="0">
                <a:latin typeface="+mj-lt"/>
                <a:ea typeface="+mj-ea"/>
                <a:cs typeface="+mj-cs"/>
              </a:rPr>
              <a:t>产品技术参数</a:t>
            </a:r>
            <a:endParaRPr lang="zh-CN" altLang="zh-CN" sz="4600" dirty="0">
              <a:latin typeface="+mj-lt"/>
              <a:ea typeface="+mj-ea"/>
              <a:cs typeface="+mj-cs"/>
            </a:endParaRPr>
          </a:p>
        </p:txBody>
      </p:sp>
      <p:sp>
        <p:nvSpPr>
          <p:cNvPr id="4105" name="Text Box 8"/>
          <p:cNvSpPr txBox="1">
            <a:spLocks noChangeArrowheads="1"/>
          </p:cNvSpPr>
          <p:nvPr>
            <p:custDataLst>
              <p:tags r:id="rId2"/>
            </p:custDataLst>
          </p:nvPr>
        </p:nvSpPr>
        <p:spPr bwMode="auto">
          <a:xfrm>
            <a:off x="2484439" y="3589338"/>
            <a:ext cx="6911975" cy="3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ormAutofit lnSpcReduction="10000"/>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lnSpc>
                <a:spcPct val="110000"/>
              </a:lnSpc>
              <a:spcBef>
                <a:spcPct val="0"/>
              </a:spcBef>
              <a:buFontTx/>
              <a:buNone/>
            </a:pPr>
            <a:r>
              <a:rPr lang="zh-CN" altLang="zh-CN" dirty="0">
                <a:latin typeface="+mn-lt"/>
                <a:ea typeface="+mn-ea"/>
              </a:rPr>
              <a:t>请在此输入您的副标题</a:t>
            </a:r>
            <a:endParaRPr lang="zh-CN" altLang="zh-CN" dirty="0">
              <a:latin typeface="+mn-lt"/>
              <a:ea typeface="+mn-ea"/>
            </a:endParaRPr>
          </a:p>
        </p:txBody>
      </p:sp>
      <p:graphicFrame>
        <p:nvGraphicFramePr>
          <p:cNvPr id="4" name="表格 3"/>
          <p:cNvGraphicFramePr/>
          <p:nvPr/>
        </p:nvGraphicFramePr>
        <p:xfrm>
          <a:off x="671195" y="1306830"/>
          <a:ext cx="10495280" cy="5968365"/>
        </p:xfrm>
        <a:graphic>
          <a:graphicData uri="http://schemas.openxmlformats.org/drawingml/2006/table">
            <a:tbl>
              <a:tblPr firstRow="1" bandRow="1">
                <a:tableStyleId>{5940675A-B579-460E-94D1-54222C63F5DA}</a:tableStyleId>
              </a:tblPr>
              <a:tblGrid>
                <a:gridCol w="662940"/>
                <a:gridCol w="397510"/>
                <a:gridCol w="673100"/>
                <a:gridCol w="673100"/>
                <a:gridCol w="673735"/>
                <a:gridCol w="673100"/>
                <a:gridCol w="673100"/>
                <a:gridCol w="673100"/>
                <a:gridCol w="673100"/>
                <a:gridCol w="673100"/>
                <a:gridCol w="673100"/>
                <a:gridCol w="673735"/>
                <a:gridCol w="673100"/>
                <a:gridCol w="673100"/>
                <a:gridCol w="673100"/>
                <a:gridCol w="683260"/>
              </a:tblGrid>
              <a:tr h="381635">
                <a:tc gridSpan="2">
                  <a:txBody>
                    <a:bodyPr/>
                    <a:p>
                      <a:pPr marL="0" indent="0" algn="ctr">
                        <a:buNone/>
                      </a:pPr>
                      <a:r>
                        <a:rPr lang="zh-CN" altLang="en-US" sz="1800" b="0" u="none">
                          <a:latin typeface="宋体" panose="02010600030101010101" pitchFamily="2" charset="-122"/>
                          <a:ea typeface="宋体" panose="02010600030101010101" pitchFamily="2" charset="-122"/>
                          <a:cs typeface="宋体" panose="02010600030101010101" pitchFamily="2" charset="-122"/>
                        </a:rPr>
                        <a:t>型号</a:t>
                      </a:r>
                      <a:endParaRPr lang="zh-CN" altLang="en-US"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6T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10T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12T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14T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16T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18T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20T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30T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40T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54T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68T</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9470">
                <a:tc>
                  <a:txBody>
                    <a:bodyPr/>
                    <a:p>
                      <a:pPr marL="0" indent="0" algn="ctr">
                        <a:buNone/>
                      </a:pPr>
                      <a:r>
                        <a:rPr lang="zh-CN" altLang="en-US" sz="1800" b="0" u="none">
                          <a:latin typeface="宋体" panose="02010600030101010101" pitchFamily="2" charset="-122"/>
                          <a:ea typeface="宋体" panose="02010600030101010101" pitchFamily="2" charset="-122"/>
                          <a:cs typeface="宋体" panose="02010600030101010101" pitchFamily="2" charset="-122"/>
                        </a:rPr>
                        <a:t>规格</a:t>
                      </a:r>
                      <a:endParaRPr lang="zh-CN" altLang="en-US"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cm</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15*15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30*30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35*35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37*37</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39*39</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42*42</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46*46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50*50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56*56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65*65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75*75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86*86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96*96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9635">
                <a:tc>
                  <a:txBody>
                    <a:bodyPr/>
                    <a:p>
                      <a:pPr marL="0" indent="0" algn="ctr">
                        <a:buNone/>
                      </a:pPr>
                      <a:r>
                        <a:rPr lang="zh-CN" altLang="en-US" sz="1800" b="0" u="none">
                          <a:latin typeface="宋体" panose="02010600030101010101" pitchFamily="2" charset="-122"/>
                          <a:ea typeface="宋体" panose="02010600030101010101" pitchFamily="2" charset="-122"/>
                          <a:cs typeface="宋体" panose="02010600030101010101" pitchFamily="2" charset="-122"/>
                        </a:rPr>
                        <a:t>厚度</a:t>
                      </a:r>
                      <a:endParaRPr lang="zh-CN" altLang="en-US"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mm</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0105">
                <a:tc>
                  <a:txBody>
                    <a:bodyPr/>
                    <a:p>
                      <a:pPr marL="0" indent="0" algn="ctr">
                        <a:buNone/>
                      </a:pPr>
                      <a:r>
                        <a:rPr lang="zh-CN" altLang="en-US" sz="1800" b="0" u="none">
                          <a:latin typeface="宋体" panose="02010600030101010101" pitchFamily="2" charset="-122"/>
                          <a:ea typeface="宋体" panose="02010600030101010101" pitchFamily="2" charset="-122"/>
                          <a:cs typeface="宋体" panose="02010600030101010101" pitchFamily="2" charset="-122"/>
                        </a:rPr>
                        <a:t>重量</a:t>
                      </a:r>
                      <a:endParaRPr lang="zh-CN" altLang="en-US"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kg</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0.7</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1.9</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4.2</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4.8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5.3</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6.2</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7.8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9.7</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13.4</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18.8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23.6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29.7</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marL="0" indent="0" algn="ctr">
                        <a:buNone/>
                      </a:pPr>
                      <a:r>
                        <a:rPr lang="zh-CN" altLang="en-US" sz="1800" b="0" u="none">
                          <a:latin typeface="宋体" panose="02010600030101010101" pitchFamily="2" charset="-122"/>
                          <a:ea typeface="宋体" panose="02010600030101010101" pitchFamily="2" charset="-122"/>
                          <a:cs typeface="宋体" panose="02010600030101010101" pitchFamily="2" charset="-122"/>
                        </a:rPr>
                        <a:t>插入高度</a:t>
                      </a:r>
                      <a:endParaRPr lang="zh-CN" altLang="en-US"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mm</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2960">
                <a:tc>
                  <a:txBody>
                    <a:bodyPr/>
                    <a:p>
                      <a:pPr marL="0" indent="0" algn="ctr">
                        <a:buNone/>
                      </a:pPr>
                      <a:r>
                        <a:rPr lang="zh-CN" altLang="en-US" sz="1800" b="0" u="none">
                          <a:latin typeface="宋体" panose="02010600030101010101" pitchFamily="2" charset="-122"/>
                          <a:ea typeface="宋体" panose="02010600030101010101" pitchFamily="2" charset="-122"/>
                          <a:cs typeface="宋体" panose="02010600030101010101" pitchFamily="2" charset="-122"/>
                        </a:rPr>
                        <a:t>最大升举高度</a:t>
                      </a:r>
                      <a:endParaRPr lang="zh-CN" altLang="en-US"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cm</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7.5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12</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16.5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22</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25</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26</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27</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33</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40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47</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50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2960">
                <a:tc>
                  <a:txBody>
                    <a:bodyPr/>
                    <a:p>
                      <a:pPr marL="0" indent="0" algn="ctr">
                        <a:buNone/>
                      </a:pPr>
                      <a:r>
                        <a:rPr lang="zh-CN" altLang="en-US" sz="1800" b="0" u="none">
                          <a:latin typeface="宋体" panose="02010600030101010101" pitchFamily="2" charset="-122"/>
                          <a:ea typeface="宋体" panose="02010600030101010101" pitchFamily="2" charset="-122"/>
                          <a:cs typeface="宋体" panose="02010600030101010101" pitchFamily="2" charset="-122"/>
                        </a:rPr>
                        <a:t>最大升举力</a:t>
                      </a:r>
                      <a:endParaRPr lang="zh-CN" altLang="en-US"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kg</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6000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10000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12000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14000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16000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18000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20000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30000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40000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54000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宋体" panose="02010600030101010101" pitchFamily="2" charset="-122"/>
                          <a:ea typeface="宋体" panose="02010600030101010101" pitchFamily="2" charset="-122"/>
                          <a:cs typeface="宋体" panose="02010600030101010101" pitchFamily="2" charset="-122"/>
                        </a:rPr>
                        <a:t>68000</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6225">
                <a:tc>
                  <a:txBody>
                    <a:bodyPr/>
                    <a:p>
                      <a:pPr marL="0" indent="0" algn="ctr">
                        <a:buNone/>
                      </a:pPr>
                      <a:r>
                        <a:rPr lang="zh-CN" altLang="en-US" sz="1800" b="0" u="none">
                          <a:latin typeface="宋体" panose="02010600030101010101" pitchFamily="2" charset="-122"/>
                          <a:ea typeface="宋体" panose="02010600030101010101" pitchFamily="2" charset="-122"/>
                          <a:cs typeface="宋体" panose="02010600030101010101" pitchFamily="2" charset="-122"/>
                        </a:rPr>
                        <a:t>最大充气压力</a:t>
                      </a:r>
                      <a:endParaRPr lang="zh-CN" altLang="en-US"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bar</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800" b="0" u="none">
                          <a:latin typeface="宋体" panose="02010600030101010101" pitchFamily="2" charset="-122"/>
                          <a:ea typeface="宋体" panose="02010600030101010101" pitchFamily="2" charset="-122"/>
                          <a:cs typeface="宋体" panose="02010600030101010101" pitchFamily="2" charset="-122"/>
                        </a:rPr>
                        <a:t>8</a:t>
                      </a:r>
                      <a:endParaRPr lang="en-US" altLang="zh-CN" sz="1800" b="0" u="none">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3"/>
    </p:custData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custDataLst>
              <p:tags r:id="rId1"/>
            </p:custDataLst>
          </p:nvPr>
        </p:nvSpPr>
        <p:spPr bwMode="auto">
          <a:xfrm>
            <a:off x="1776730" y="118745"/>
            <a:ext cx="8328025" cy="1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spcBef>
                <a:spcPct val="0"/>
              </a:spcBef>
              <a:buFontTx/>
              <a:buNone/>
            </a:pPr>
            <a:r>
              <a:rPr lang="zh-CN" altLang="zh-CN" sz="4600" dirty="0">
                <a:latin typeface="+mj-lt"/>
                <a:ea typeface="+mj-ea"/>
                <a:cs typeface="+mj-cs"/>
              </a:rPr>
              <a:t>充气操作详解</a:t>
            </a:r>
            <a:endParaRPr lang="zh-CN" altLang="zh-CN" sz="4600" dirty="0">
              <a:latin typeface="+mj-lt"/>
              <a:ea typeface="+mj-ea"/>
              <a:cs typeface="+mj-cs"/>
            </a:endParaRPr>
          </a:p>
        </p:txBody>
      </p:sp>
      <p:sp>
        <p:nvSpPr>
          <p:cNvPr id="4105" name="Text Box 8"/>
          <p:cNvSpPr txBox="1">
            <a:spLocks noChangeArrowheads="1"/>
          </p:cNvSpPr>
          <p:nvPr>
            <p:custDataLst>
              <p:tags r:id="rId2"/>
            </p:custDataLst>
          </p:nvPr>
        </p:nvSpPr>
        <p:spPr bwMode="auto">
          <a:xfrm>
            <a:off x="2484439" y="3589338"/>
            <a:ext cx="6911975" cy="3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ormAutofit lnSpcReduction="10000"/>
          </a:bodyPr>
          <a:lstStyle>
            <a:lvl1pPr algn="ctr">
              <a:spcBef>
                <a:spcPct val="20000"/>
              </a:spcBef>
              <a:defRPr>
                <a:solidFill>
                  <a:schemeClr val="bg1"/>
                </a:solidFill>
                <a:latin typeface="Arial" panose="020B0604020202020204" pitchFamily="34" charset="0"/>
                <a:ea typeface="黑体" panose="02010600030101010101" pitchFamily="49" charset="-122"/>
                <a:sym typeface="Arial" panose="020B0604020202020204" pitchFamily="34" charset="0"/>
              </a:defRPr>
            </a:lvl1pPr>
            <a:lvl2pPr marL="742950" indent="-28575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2pPr>
            <a:lvl3pPr marL="11430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3pPr>
            <a:lvl4pPr marL="16002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4pPr>
            <a:lvl5pPr marL="2057400" indent="-228600" algn="ctr">
              <a:spcBef>
                <a:spcPct val="20000"/>
              </a:spcBef>
              <a:defRPr sz="1600">
                <a:solidFill>
                  <a:schemeClr val="bg1"/>
                </a:solidFill>
                <a:latin typeface="Arial" panose="020B0604020202020204" pitchFamily="34" charset="0"/>
                <a:ea typeface="黑体" panose="02010600030101010101" pitchFamily="49" charset="-122"/>
                <a:sym typeface="Arial" panose="020B0604020202020204" pitchFamily="34" charset="0"/>
              </a:defRPr>
            </a:lvl5pPr>
            <a:lvl6pPr marL="25146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6pPr>
            <a:lvl7pPr marL="29718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7pPr>
            <a:lvl8pPr marL="34290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8pPr>
            <a:lvl9pPr marL="3886200" indent="-228600" algn="ctr" eaLnBrk="0" fontAlgn="base" hangingPunct="0">
              <a:spcBef>
                <a:spcPct val="20000"/>
              </a:spcBef>
              <a:spcAft>
                <a:spcPct val="0"/>
              </a:spcAft>
              <a:defRPr sz="1600">
                <a:solidFill>
                  <a:schemeClr val="bg1"/>
                </a:solidFill>
                <a:latin typeface="Arial" panose="020B0604020202020204" pitchFamily="34" charset="0"/>
                <a:ea typeface="黑体" panose="02010600030101010101" pitchFamily="49" charset="-122"/>
                <a:sym typeface="Arial" panose="020B0604020202020204" pitchFamily="34" charset="0"/>
              </a:defRPr>
            </a:lvl9pPr>
          </a:lstStyle>
          <a:p>
            <a:pPr eaLnBrk="1" hangingPunct="1">
              <a:lnSpc>
                <a:spcPct val="110000"/>
              </a:lnSpc>
              <a:spcBef>
                <a:spcPct val="0"/>
              </a:spcBef>
              <a:buFontTx/>
              <a:buNone/>
            </a:pPr>
            <a:r>
              <a:rPr lang="zh-CN" altLang="zh-CN" dirty="0">
                <a:latin typeface="+mn-lt"/>
                <a:ea typeface="+mn-ea"/>
              </a:rPr>
              <a:t>请在此输入您的副标题</a:t>
            </a:r>
            <a:endParaRPr lang="zh-CN" altLang="zh-CN" dirty="0">
              <a:latin typeface="+mn-lt"/>
              <a:ea typeface="+mn-ea"/>
            </a:endParaRPr>
          </a:p>
        </p:txBody>
      </p:sp>
      <p:pic>
        <p:nvPicPr>
          <p:cNvPr id="3" name="图片 3" descr="起重气垫操作图"/>
          <p:cNvPicPr>
            <a:picLocks noChangeAspect="1"/>
          </p:cNvPicPr>
          <p:nvPr/>
        </p:nvPicPr>
        <p:blipFill>
          <a:blip r:embed="rId3"/>
          <a:stretch>
            <a:fillRect/>
          </a:stretch>
        </p:blipFill>
        <p:spPr>
          <a:xfrm>
            <a:off x="2008505" y="965835"/>
            <a:ext cx="7931785" cy="5948680"/>
          </a:xfrm>
          <a:prstGeom prst="rect">
            <a:avLst/>
          </a:prstGeom>
        </p:spPr>
      </p:pic>
    </p:spTree>
    <p:custDataLst>
      <p:tags r:id="rId4"/>
    </p:custDataLst>
  </p:cSld>
  <p:clrMapOvr>
    <a:masterClrMapping/>
  </p:clrMapOvr>
  <p:transition>
    <p:wedge/>
  </p:transition>
</p:sld>
</file>

<file path=ppt/tags/tag1.xml><?xml version="1.0" encoding="utf-8"?>
<p:tagLst xmlns:p="http://schemas.openxmlformats.org/presentationml/2006/main">
  <p:tag name="KSO_WM_TEMPLATE_CATEGORY" val="custom"/>
  <p:tag name="KSO_WM_TEMPLATE_INDEX" val="160028"/>
</p:tagLst>
</file>

<file path=ppt/tags/tag10.xml><?xml version="1.0" encoding="utf-8"?>
<p:tagLst xmlns:p="http://schemas.openxmlformats.org/presentationml/2006/main">
  <p:tag name="KSO_WM_TEMPLATE_THUMBS_INDEX" val="1、7、13、17、18、20、23、27"/>
  <p:tag name="KSO_WM_SLIDE_ID" val="custom16000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008"/>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ID" val="custom160008_1*a*1"/>
  <p:tag name="KSO_WM_UNIT_PRESET_TEXT_INDEX" val="0"/>
  <p:tag name="KSO_WM_UNIT_PRESET_TEXT_LEN" val="9"/>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008"/>
  <p:tag name="KSO_WM_UNIT_TYPE" val="b"/>
  <p:tag name="KSO_WM_UNIT_INDEX" val="1"/>
  <p:tag name="KSO_WM_UNIT_CLEAR" val="1"/>
  <p:tag name="KSO_WM_UNIT_LAYERLEVEL" val="1"/>
  <p:tag name="KSO_WM_UNIT_VALUE" val="29"/>
  <p:tag name="KSO_WM_UNIT_ISCONTENTSTITLE" val="0"/>
  <p:tag name="KSO_WM_UNIT_HIGHLIGHT" val="0"/>
  <p:tag name="KSO_WM_UNIT_COMPATIBLE" val="0"/>
  <p:tag name="KSO_WM_UNIT_ID" val="custom160008_1*b*1"/>
  <p:tag name="KSO_WM_UNIT_PRESET_TEXT_INDEX" val="1"/>
  <p:tag name="KSO_WM_UNIT_PRESET_TEXT_LEN" val="10"/>
</p:tagLst>
</file>

<file path=ppt/tags/tag13.xml><?xml version="1.0" encoding="utf-8"?>
<p:tagLst xmlns:p="http://schemas.openxmlformats.org/presentationml/2006/main">
  <p:tag name="KSO_WM_TEMPLATE_THUMBS_INDEX" val="1、7、13、17、18、20、23、27"/>
  <p:tag name="KSO_WM_SLIDE_ID" val="custom16000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008"/>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ID" val="custom160008_1*a*1"/>
  <p:tag name="KSO_WM_UNIT_PRESET_TEXT_INDEX" val="0"/>
  <p:tag name="KSO_WM_UNIT_PRESET_TEXT_LEN" val="9"/>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008"/>
  <p:tag name="KSO_WM_UNIT_TYPE" val="b"/>
  <p:tag name="KSO_WM_UNIT_INDEX" val="1"/>
  <p:tag name="KSO_WM_UNIT_CLEAR" val="1"/>
  <p:tag name="KSO_WM_UNIT_LAYERLEVEL" val="1"/>
  <p:tag name="KSO_WM_UNIT_VALUE" val="29"/>
  <p:tag name="KSO_WM_UNIT_ISCONTENTSTITLE" val="0"/>
  <p:tag name="KSO_WM_UNIT_HIGHLIGHT" val="0"/>
  <p:tag name="KSO_WM_UNIT_COMPATIBLE" val="0"/>
  <p:tag name="KSO_WM_UNIT_ID" val="custom160008_1*b*1"/>
  <p:tag name="KSO_WM_UNIT_PRESET_TEXT_INDEX" val="1"/>
  <p:tag name="KSO_WM_UNIT_PRESET_TEXT_LEN" val="10"/>
</p:tagLst>
</file>

<file path=ppt/tags/tag16.xml><?xml version="1.0" encoding="utf-8"?>
<p:tagLst xmlns:p="http://schemas.openxmlformats.org/presentationml/2006/main">
  <p:tag name="KSO_WM_TEMPLATE_THUMBS_INDEX" val="1、7、13、17、18、20、23、27"/>
  <p:tag name="KSO_WM_SLIDE_ID" val="custom16000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008"/>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ID" val="custom160008_1*a*1"/>
  <p:tag name="KSO_WM_UNIT_PRESET_TEXT_INDEX" val="0"/>
  <p:tag name="KSO_WM_UNIT_PRESET_TEXT_LEN" val="9"/>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008"/>
  <p:tag name="KSO_WM_UNIT_TYPE" val="b"/>
  <p:tag name="KSO_WM_UNIT_INDEX" val="1"/>
  <p:tag name="KSO_WM_UNIT_CLEAR" val="1"/>
  <p:tag name="KSO_WM_UNIT_LAYERLEVEL" val="1"/>
  <p:tag name="KSO_WM_UNIT_VALUE" val="29"/>
  <p:tag name="KSO_WM_UNIT_ISCONTENTSTITLE" val="0"/>
  <p:tag name="KSO_WM_UNIT_HIGHLIGHT" val="0"/>
  <p:tag name="KSO_WM_UNIT_COMPATIBLE" val="0"/>
  <p:tag name="KSO_WM_UNIT_ID" val="custom160008_1*b*1"/>
  <p:tag name="KSO_WM_UNIT_PRESET_TEXT_INDEX" val="1"/>
  <p:tag name="KSO_WM_UNIT_PRESET_TEXT_LEN" val="10"/>
</p:tagLst>
</file>

<file path=ppt/tags/tag19.xml><?xml version="1.0" encoding="utf-8"?>
<p:tagLst xmlns:p="http://schemas.openxmlformats.org/presentationml/2006/main">
  <p:tag name="KSO_WM_TEMPLATE_THUMBS_INDEX" val="1、7、13、17、18、20、23、27"/>
  <p:tag name="KSO_WM_SLIDE_ID" val="custom16000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008"/>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ID" val="custom160008_1*a*1"/>
  <p:tag name="KSO_WM_UNIT_PRESET_TEXT_INDEX" val="0"/>
  <p:tag name="KSO_WM_UNIT_PRESET_TEXT_LEN" val="9"/>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008"/>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ID" val="custom160008_1*a*1"/>
  <p:tag name="KSO_WM_UNIT_PRESET_TEXT_INDEX" val="0"/>
  <p:tag name="KSO_WM_UNIT_PRESET_TEXT_LEN" val="9"/>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008"/>
  <p:tag name="KSO_WM_UNIT_TYPE" val="b"/>
  <p:tag name="KSO_WM_UNIT_INDEX" val="1"/>
  <p:tag name="KSO_WM_UNIT_CLEAR" val="1"/>
  <p:tag name="KSO_WM_UNIT_LAYERLEVEL" val="1"/>
  <p:tag name="KSO_WM_UNIT_VALUE" val="29"/>
  <p:tag name="KSO_WM_UNIT_ISCONTENTSTITLE" val="0"/>
  <p:tag name="KSO_WM_UNIT_HIGHLIGHT" val="0"/>
  <p:tag name="KSO_WM_UNIT_COMPATIBLE" val="0"/>
  <p:tag name="KSO_WM_UNIT_ID" val="custom160008_1*b*1"/>
  <p:tag name="KSO_WM_UNIT_PRESET_TEXT_INDEX" val="1"/>
  <p:tag name="KSO_WM_UNIT_PRESET_TEXT_LEN" val="10"/>
</p:tagLst>
</file>

<file path=ppt/tags/tag22.xml><?xml version="1.0" encoding="utf-8"?>
<p:tagLst xmlns:p="http://schemas.openxmlformats.org/presentationml/2006/main">
  <p:tag name="KSO_WM_TEMPLATE_THUMBS_INDEX" val="1、7、13、17、18、20、23、27"/>
  <p:tag name="KSO_WM_SLIDE_ID" val="custom16000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008"/>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ID" val="custom160008_1*a*1"/>
  <p:tag name="KSO_WM_UNIT_PRESET_TEXT_INDEX" val="0"/>
  <p:tag name="KSO_WM_UNIT_PRESET_TEXT_LEN" val="9"/>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008"/>
  <p:tag name="KSO_WM_UNIT_TYPE" val="b"/>
  <p:tag name="KSO_WM_UNIT_INDEX" val="1"/>
  <p:tag name="KSO_WM_UNIT_CLEAR" val="1"/>
  <p:tag name="KSO_WM_UNIT_LAYERLEVEL" val="1"/>
  <p:tag name="KSO_WM_UNIT_VALUE" val="29"/>
  <p:tag name="KSO_WM_UNIT_ISCONTENTSTITLE" val="0"/>
  <p:tag name="KSO_WM_UNIT_HIGHLIGHT" val="0"/>
  <p:tag name="KSO_WM_UNIT_COMPATIBLE" val="0"/>
  <p:tag name="KSO_WM_UNIT_ID" val="custom160008_1*b*1"/>
  <p:tag name="KSO_WM_UNIT_PRESET_TEXT_INDEX" val="1"/>
  <p:tag name="KSO_WM_UNIT_PRESET_TEXT_LEN" val="10"/>
</p:tagLst>
</file>

<file path=ppt/tags/tag25.xml><?xml version="1.0" encoding="utf-8"?>
<p:tagLst xmlns:p="http://schemas.openxmlformats.org/presentationml/2006/main">
  <p:tag name="KSO_WM_TEMPLATE_THUMBS_INDEX" val="1、7、13、17、18、20、23、27"/>
  <p:tag name="KSO_WM_SLIDE_ID" val="custom16000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008"/>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ID" val="custom160008_1*a*1"/>
  <p:tag name="KSO_WM_UNIT_PRESET_TEXT_INDEX" val="0"/>
  <p:tag name="KSO_WM_UNIT_PRESET_TEXT_LEN" val="9"/>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008"/>
  <p:tag name="KSO_WM_UNIT_TYPE" val="b"/>
  <p:tag name="KSO_WM_UNIT_INDEX" val="1"/>
  <p:tag name="KSO_WM_UNIT_CLEAR" val="1"/>
  <p:tag name="KSO_WM_UNIT_LAYERLEVEL" val="1"/>
  <p:tag name="KSO_WM_UNIT_VALUE" val="29"/>
  <p:tag name="KSO_WM_UNIT_ISCONTENTSTITLE" val="0"/>
  <p:tag name="KSO_WM_UNIT_HIGHLIGHT" val="0"/>
  <p:tag name="KSO_WM_UNIT_COMPATIBLE" val="0"/>
  <p:tag name="KSO_WM_UNIT_ID" val="custom160008_1*b*1"/>
  <p:tag name="KSO_WM_UNIT_PRESET_TEXT_INDEX" val="1"/>
  <p:tag name="KSO_WM_UNIT_PRESET_TEXT_LEN" val="10"/>
</p:tagLst>
</file>

<file path=ppt/tags/tag28.xml><?xml version="1.0" encoding="utf-8"?>
<p:tagLst xmlns:p="http://schemas.openxmlformats.org/presentationml/2006/main">
  <p:tag name="KSO_WM_TEMPLATE_THUMBS_INDEX" val="1、7、13、17、18、20、23、27"/>
  <p:tag name="KSO_WM_SLIDE_ID" val="custom16000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028"/>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ID" val="custom160028_1*a*1"/>
  <p:tag name="KSO_WM_UNIT_PRESET_TEXT_INDEX" val="0"/>
  <p:tag name="KSO_WM_UNIT_PRESET_TEXT_LEN" val="9"/>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008"/>
  <p:tag name="KSO_WM_UNIT_TYPE" val="b"/>
  <p:tag name="KSO_WM_UNIT_INDEX" val="1"/>
  <p:tag name="KSO_WM_UNIT_CLEAR" val="1"/>
  <p:tag name="KSO_WM_UNIT_LAYERLEVEL" val="1"/>
  <p:tag name="KSO_WM_UNIT_VALUE" val="29"/>
  <p:tag name="KSO_WM_UNIT_ISCONTENTSTITLE" val="0"/>
  <p:tag name="KSO_WM_UNIT_HIGHLIGHT" val="0"/>
  <p:tag name="KSO_WM_UNIT_COMPATIBLE" val="0"/>
  <p:tag name="KSO_WM_UNIT_ID" val="custom160008_1*b*1"/>
  <p:tag name="KSO_WM_UNIT_PRESET_TEXT_INDEX" val="1"/>
  <p:tag name="KSO_WM_UNIT_PRESET_TEXT_LEN" val="10"/>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028"/>
  <p:tag name="KSO_WM_UNIT_TYPE" val="b"/>
  <p:tag name="KSO_WM_UNIT_INDEX" val="1"/>
  <p:tag name="KSO_WM_UNIT_CLEAR" val="1"/>
  <p:tag name="KSO_WM_UNIT_LAYERLEVEL" val="1"/>
  <p:tag name="KSO_WM_UNIT_VALUE" val="102"/>
  <p:tag name="KSO_WM_UNIT_ISCONTENTSTITLE" val="0"/>
  <p:tag name="KSO_WM_UNIT_HIGHLIGHT" val="0"/>
  <p:tag name="KSO_WM_UNIT_COMPATIBLE" val="0"/>
  <p:tag name="KSO_WM_UNIT_ID" val="custom160028_1*b*1"/>
  <p:tag name="KSO_WM_UNIT_PRESET_TEXT_INDEX" val="1"/>
  <p:tag name="KSO_WM_UNIT_PRESET_TEXT_LEN" val="10"/>
</p:tagLst>
</file>

<file path=ppt/tags/tag31.xml><?xml version="1.0" encoding="utf-8"?>
<p:tagLst xmlns:p="http://schemas.openxmlformats.org/presentationml/2006/main">
  <p:tag name="KSO_WM_TEMPLATE_THUMBS_INDEX" val="1、8、11、15、16、18、21、27、32、35"/>
  <p:tag name="KSO_WM_SLIDE_ID" val="custom16002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028"/>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ID" val="custom160028_1*a*1"/>
  <p:tag name="KSO_WM_UNIT_PRESET_TEXT_INDEX" val="0"/>
  <p:tag name="KSO_WM_UNIT_PRESET_TEXT_LEN" val="9"/>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028"/>
  <p:tag name="KSO_WM_UNIT_TYPE" val="b"/>
  <p:tag name="KSO_WM_UNIT_INDEX" val="1"/>
  <p:tag name="KSO_WM_UNIT_CLEAR" val="1"/>
  <p:tag name="KSO_WM_UNIT_LAYERLEVEL" val="1"/>
  <p:tag name="KSO_WM_UNIT_VALUE" val="102"/>
  <p:tag name="KSO_WM_UNIT_ISCONTENTSTITLE" val="0"/>
  <p:tag name="KSO_WM_UNIT_HIGHLIGHT" val="0"/>
  <p:tag name="KSO_WM_UNIT_COMPATIBLE" val="0"/>
  <p:tag name="KSO_WM_UNIT_ID" val="custom160028_1*b*1"/>
  <p:tag name="KSO_WM_UNIT_PRESET_TEXT_INDEX" val="1"/>
  <p:tag name="KSO_WM_UNIT_PRESET_TEXT_LEN" val="10"/>
</p:tagLst>
</file>

<file path=ppt/tags/tag34.xml><?xml version="1.0" encoding="utf-8"?>
<p:tagLst xmlns:p="http://schemas.openxmlformats.org/presentationml/2006/main">
  <p:tag name="KSO_WM_TEMPLATE_THUMBS_INDEX" val="1、8、11、15、16、18、21、27、32、35"/>
  <p:tag name="KSO_WM_SLIDE_ID" val="custom16002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4.xml><?xml version="1.0" encoding="utf-8"?>
<p:tagLst xmlns:p="http://schemas.openxmlformats.org/presentationml/2006/main">
  <p:tag name="KSO_WM_TEMPLATE_THUMBS_INDEX" val="1、7、13、17、18、20、23、27"/>
  <p:tag name="KSO_WM_SLIDE_ID" val="custom16000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008"/>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ID" val="custom160008_1*a*1"/>
  <p:tag name="KSO_WM_UNIT_PRESET_TEXT_INDEX" val="0"/>
  <p:tag name="KSO_WM_UNIT_PRESET_TEXT_LEN" val="9"/>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008"/>
  <p:tag name="KSO_WM_UNIT_TYPE" val="b"/>
  <p:tag name="KSO_WM_UNIT_INDEX" val="1"/>
  <p:tag name="KSO_WM_UNIT_CLEAR" val="1"/>
  <p:tag name="KSO_WM_UNIT_LAYERLEVEL" val="1"/>
  <p:tag name="KSO_WM_UNIT_VALUE" val="29"/>
  <p:tag name="KSO_WM_UNIT_ISCONTENTSTITLE" val="0"/>
  <p:tag name="KSO_WM_UNIT_HIGHLIGHT" val="0"/>
  <p:tag name="KSO_WM_UNIT_COMPATIBLE" val="0"/>
  <p:tag name="KSO_WM_UNIT_ID" val="custom160008_1*b*1"/>
  <p:tag name="KSO_WM_UNIT_PRESET_TEXT_INDEX" val="1"/>
  <p:tag name="KSO_WM_UNIT_PRESET_TEXT_LEN" val="10"/>
</p:tagLst>
</file>

<file path=ppt/tags/tag7.xml><?xml version="1.0" encoding="utf-8"?>
<p:tagLst xmlns:p="http://schemas.openxmlformats.org/presentationml/2006/main">
  <p:tag name="KSO_WM_TEMPLATE_THUMBS_INDEX" val="1、7、13、17、18、20、23、27"/>
  <p:tag name="KSO_WM_SLIDE_ID" val="custom16000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28"/>
  <p:tag name="KSO_WM_TAG_VERSION" val="1.0"/>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008"/>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ID" val="custom160008_1*a*1"/>
  <p:tag name="KSO_WM_UNIT_PRESET_TEXT_INDEX" val="0"/>
  <p:tag name="KSO_WM_UNIT_PRESET_TEXT_LEN" val="9"/>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008"/>
  <p:tag name="KSO_WM_UNIT_TYPE" val="b"/>
  <p:tag name="KSO_WM_UNIT_INDEX" val="1"/>
  <p:tag name="KSO_WM_UNIT_CLEAR" val="1"/>
  <p:tag name="KSO_WM_UNIT_LAYERLEVEL" val="1"/>
  <p:tag name="KSO_WM_UNIT_VALUE" val="29"/>
  <p:tag name="KSO_WM_UNIT_ISCONTENTSTITLE" val="0"/>
  <p:tag name="KSO_WM_UNIT_HIGHLIGHT" val="0"/>
  <p:tag name="KSO_WM_UNIT_COMPATIBLE" val="0"/>
  <p:tag name="KSO_WM_UNIT_ID" val="custom160008_1*b*1"/>
  <p:tag name="KSO_WM_UNIT_PRESET_TEXT_INDEX" val="1"/>
  <p:tag name="KSO_WM_UNIT_PRESET_TEXT_LEN" val="10"/>
</p:tagLst>
</file>

<file path=ppt/theme/theme1.xml><?xml version="1.0" encoding="utf-8"?>
<a:theme xmlns:a="http://schemas.openxmlformats.org/drawingml/2006/main" name="1_默认设计模板">
  <a:themeElements>
    <a:clrScheme name="自定义 1">
      <a:dk1>
        <a:srgbClr val="000000"/>
      </a:dk1>
      <a:lt1>
        <a:srgbClr val="FFFFFF"/>
      </a:lt1>
      <a:dk2>
        <a:srgbClr val="8983FF"/>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2001</Words>
  <Application>WPS 演示</Application>
  <PresentationFormat>宽屏</PresentationFormat>
  <Paragraphs>327</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Arial</vt:lpstr>
      <vt:lpstr>宋体</vt:lpstr>
      <vt:lpstr>Wingdings</vt:lpstr>
      <vt:lpstr>黑体</vt:lpstr>
      <vt:lpstr>Times New Roman</vt:lpstr>
      <vt:lpstr>微软雅黑</vt:lpstr>
      <vt:lpstr>Calibri</vt:lpstr>
      <vt:lpstr>1_默认设计模板</vt:lpstr>
      <vt:lpstr>  青岛澳润达工业有限公司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产品包装图</vt:lpstr>
      <vt:lpstr>实力铸就品牌            诚信实现双赢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33</cp:revision>
  <dcterms:created xsi:type="dcterms:W3CDTF">2015-05-05T08:02:00Z</dcterms:created>
  <dcterms:modified xsi:type="dcterms:W3CDTF">2016-08-19T00:47:59Z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